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1272" y="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E071B5-AF4A-4382-B69F-FA6DB1180424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03D83-6C83-453C-9680-AFD6BAE883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910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49.png"/><Relationship Id="rId7" Type="http://schemas.openxmlformats.org/officeDocument/2006/relationships/image" Target="../media/image8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2.png"/><Relationship Id="rId10" Type="http://schemas.openxmlformats.org/officeDocument/2006/relationships/image" Target="../media/image79.png"/><Relationship Id="rId4" Type="http://schemas.openxmlformats.org/officeDocument/2006/relationships/image" Target="../media/image81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9.png"/><Relationship Id="rId7" Type="http://schemas.openxmlformats.org/officeDocument/2006/relationships/image" Target="../media/image8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72.png"/><Relationship Id="rId4" Type="http://schemas.openxmlformats.org/officeDocument/2006/relationships/image" Target="../media/image81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18" Type="http://schemas.openxmlformats.org/officeDocument/2006/relationships/image" Target="../media/image100.png"/><Relationship Id="rId3" Type="http://schemas.openxmlformats.org/officeDocument/2006/relationships/image" Target="../media/image31.png"/><Relationship Id="rId21" Type="http://schemas.openxmlformats.org/officeDocument/2006/relationships/image" Target="../media/image102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17" Type="http://schemas.openxmlformats.org/officeDocument/2006/relationships/image" Target="../media/image99.png"/><Relationship Id="rId2" Type="http://schemas.openxmlformats.org/officeDocument/2006/relationships/image" Target="../media/image11.png"/><Relationship Id="rId16" Type="http://schemas.openxmlformats.org/officeDocument/2006/relationships/image" Target="../media/image98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5" Type="http://schemas.openxmlformats.org/officeDocument/2006/relationships/image" Target="../media/image97.png"/><Relationship Id="rId10" Type="http://schemas.openxmlformats.org/officeDocument/2006/relationships/image" Target="../media/image92.png"/><Relationship Id="rId19" Type="http://schemas.openxmlformats.org/officeDocument/2006/relationships/image" Target="../media/image28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3.png"/><Relationship Id="rId7" Type="http://schemas.openxmlformats.org/officeDocument/2006/relationships/image" Target="../media/image10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28.png"/><Relationship Id="rId9" Type="http://schemas.openxmlformats.org/officeDocument/2006/relationships/image" Target="../media/image10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3.png"/><Relationship Id="rId7" Type="http://schemas.openxmlformats.org/officeDocument/2006/relationships/image" Target="../media/image11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10" Type="http://schemas.openxmlformats.org/officeDocument/2006/relationships/image" Target="../media/image114.png"/><Relationship Id="rId4" Type="http://schemas.openxmlformats.org/officeDocument/2006/relationships/image" Target="../media/image28.png"/><Relationship Id="rId9" Type="http://schemas.openxmlformats.org/officeDocument/2006/relationships/image" Target="../media/image1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03.png"/><Relationship Id="rId7" Type="http://schemas.openxmlformats.org/officeDocument/2006/relationships/image" Target="../media/image10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16.png"/><Relationship Id="rId10" Type="http://schemas.openxmlformats.org/officeDocument/2006/relationships/image" Target="../media/image119.png"/><Relationship Id="rId4" Type="http://schemas.openxmlformats.org/officeDocument/2006/relationships/image" Target="../media/image28.png"/><Relationship Id="rId9" Type="http://schemas.openxmlformats.org/officeDocument/2006/relationships/image" Target="../media/image1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03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125.png"/><Relationship Id="rId5" Type="http://schemas.openxmlformats.org/officeDocument/2006/relationships/image" Target="../media/image120.png"/><Relationship Id="rId10" Type="http://schemas.openxmlformats.org/officeDocument/2006/relationships/image" Target="../media/image124.png"/><Relationship Id="rId4" Type="http://schemas.openxmlformats.org/officeDocument/2006/relationships/image" Target="../media/image28.png"/><Relationship Id="rId9" Type="http://schemas.openxmlformats.org/officeDocument/2006/relationships/image" Target="../media/image1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03.png"/><Relationship Id="rId7" Type="http://schemas.openxmlformats.org/officeDocument/2006/relationships/image" Target="../media/image12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132.png"/><Relationship Id="rId5" Type="http://schemas.openxmlformats.org/officeDocument/2006/relationships/image" Target="../media/image127.png"/><Relationship Id="rId10" Type="http://schemas.openxmlformats.org/officeDocument/2006/relationships/image" Target="../media/image131.png"/><Relationship Id="rId4" Type="http://schemas.openxmlformats.org/officeDocument/2006/relationships/image" Target="../media/image28.png"/><Relationship Id="rId9" Type="http://schemas.openxmlformats.org/officeDocument/2006/relationships/image" Target="../media/image1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03.png"/><Relationship Id="rId7" Type="http://schemas.openxmlformats.org/officeDocument/2006/relationships/image" Target="../media/image13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105.png"/><Relationship Id="rId10" Type="http://schemas.openxmlformats.org/officeDocument/2006/relationships/image" Target="../media/image137.png"/><Relationship Id="rId4" Type="http://schemas.openxmlformats.org/officeDocument/2006/relationships/image" Target="../media/image28.png"/><Relationship Id="rId9" Type="http://schemas.openxmlformats.org/officeDocument/2006/relationships/image" Target="../media/image1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03.png"/><Relationship Id="rId7" Type="http://schemas.openxmlformats.org/officeDocument/2006/relationships/image" Target="../media/image13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142.png"/><Relationship Id="rId5" Type="http://schemas.openxmlformats.org/officeDocument/2006/relationships/image" Target="../media/image138.png"/><Relationship Id="rId10" Type="http://schemas.openxmlformats.org/officeDocument/2006/relationships/image" Target="../media/image141.png"/><Relationship Id="rId4" Type="http://schemas.openxmlformats.org/officeDocument/2006/relationships/image" Target="../media/image28.png"/><Relationship Id="rId9" Type="http://schemas.openxmlformats.org/officeDocument/2006/relationships/image" Target="../media/image1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03.png"/><Relationship Id="rId7" Type="http://schemas.openxmlformats.org/officeDocument/2006/relationships/image" Target="../media/image1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148.png"/><Relationship Id="rId5" Type="http://schemas.openxmlformats.org/officeDocument/2006/relationships/image" Target="../media/image143.png"/><Relationship Id="rId10" Type="http://schemas.openxmlformats.org/officeDocument/2006/relationships/image" Target="../media/image147.png"/><Relationship Id="rId4" Type="http://schemas.openxmlformats.org/officeDocument/2006/relationships/image" Target="../media/image28.png"/><Relationship Id="rId9" Type="http://schemas.openxmlformats.org/officeDocument/2006/relationships/image" Target="../media/image14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03.png"/><Relationship Id="rId7" Type="http://schemas.openxmlformats.org/officeDocument/2006/relationships/image" Target="../media/image1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5" Type="http://schemas.openxmlformats.org/officeDocument/2006/relationships/image" Target="../media/image105.png"/><Relationship Id="rId4" Type="http://schemas.openxmlformats.org/officeDocument/2006/relationships/image" Target="../media/image28.png"/><Relationship Id="rId9" Type="http://schemas.openxmlformats.org/officeDocument/2006/relationships/image" Target="../media/image1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03.png"/><Relationship Id="rId7" Type="http://schemas.openxmlformats.org/officeDocument/2006/relationships/image" Target="../media/image1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157.png"/><Relationship Id="rId5" Type="http://schemas.openxmlformats.org/officeDocument/2006/relationships/image" Target="../media/image153.png"/><Relationship Id="rId10" Type="http://schemas.openxmlformats.org/officeDocument/2006/relationships/image" Target="../media/image156.png"/><Relationship Id="rId4" Type="http://schemas.openxmlformats.org/officeDocument/2006/relationships/image" Target="../media/image28.png"/><Relationship Id="rId9" Type="http://schemas.openxmlformats.org/officeDocument/2006/relationships/image" Target="../media/image15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8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12" Type="http://schemas.openxmlformats.org/officeDocument/2006/relationships/image" Target="../media/image167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11" Type="http://schemas.openxmlformats.org/officeDocument/2006/relationships/image" Target="../media/image28.png"/><Relationship Id="rId5" Type="http://schemas.openxmlformats.org/officeDocument/2006/relationships/image" Target="../media/image161.png"/><Relationship Id="rId15" Type="http://schemas.openxmlformats.org/officeDocument/2006/relationships/image" Target="../media/image170.png"/><Relationship Id="rId10" Type="http://schemas.openxmlformats.org/officeDocument/2006/relationships/image" Target="../media/image166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Relationship Id="rId14" Type="http://schemas.openxmlformats.org/officeDocument/2006/relationships/image" Target="../media/image16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59.png"/><Relationship Id="rId7" Type="http://schemas.openxmlformats.org/officeDocument/2006/relationships/image" Target="../media/image166.png"/><Relationship Id="rId12" Type="http://schemas.openxmlformats.org/officeDocument/2006/relationships/image" Target="../media/image175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11" Type="http://schemas.openxmlformats.org/officeDocument/2006/relationships/image" Target="../media/image174.png"/><Relationship Id="rId5" Type="http://schemas.openxmlformats.org/officeDocument/2006/relationships/image" Target="../media/image162.png"/><Relationship Id="rId10" Type="http://schemas.openxmlformats.org/officeDocument/2006/relationships/image" Target="../media/image173.png"/><Relationship Id="rId4" Type="http://schemas.openxmlformats.org/officeDocument/2006/relationships/image" Target="../media/image171.png"/><Relationship Id="rId9" Type="http://schemas.openxmlformats.org/officeDocument/2006/relationships/image" Target="../media/image17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11" Type="http://schemas.openxmlformats.org/officeDocument/2006/relationships/image" Target="../media/image182.png"/><Relationship Id="rId5" Type="http://schemas.openxmlformats.org/officeDocument/2006/relationships/image" Target="../media/image178.png"/><Relationship Id="rId10" Type="http://schemas.openxmlformats.org/officeDocument/2006/relationships/image" Target="../media/image28.png"/><Relationship Id="rId4" Type="http://schemas.openxmlformats.org/officeDocument/2006/relationships/image" Target="../media/image177.png"/><Relationship Id="rId9" Type="http://schemas.openxmlformats.org/officeDocument/2006/relationships/image" Target="../media/image18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1.png"/><Relationship Id="rId3" Type="http://schemas.openxmlformats.org/officeDocument/2006/relationships/image" Target="../media/image184.png"/><Relationship Id="rId7" Type="http://schemas.openxmlformats.org/officeDocument/2006/relationships/image" Target="../media/image185.png"/><Relationship Id="rId12" Type="http://schemas.openxmlformats.org/officeDocument/2006/relationships/image" Target="../media/image190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11" Type="http://schemas.openxmlformats.org/officeDocument/2006/relationships/image" Target="../media/image189.png"/><Relationship Id="rId5" Type="http://schemas.openxmlformats.org/officeDocument/2006/relationships/image" Target="../media/image28.png"/><Relationship Id="rId15" Type="http://schemas.openxmlformats.org/officeDocument/2006/relationships/image" Target="../media/image193.png"/><Relationship Id="rId10" Type="http://schemas.openxmlformats.org/officeDocument/2006/relationships/image" Target="../media/image188.png"/><Relationship Id="rId4" Type="http://schemas.openxmlformats.org/officeDocument/2006/relationships/image" Target="../media/image158.png"/><Relationship Id="rId9" Type="http://schemas.openxmlformats.org/officeDocument/2006/relationships/image" Target="../media/image187.png"/><Relationship Id="rId14" Type="http://schemas.openxmlformats.org/officeDocument/2006/relationships/image" Target="../media/image19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28.png"/><Relationship Id="rId7" Type="http://schemas.openxmlformats.org/officeDocument/2006/relationships/image" Target="../media/image194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10" Type="http://schemas.openxmlformats.org/officeDocument/2006/relationships/image" Target="../media/image197.png"/><Relationship Id="rId4" Type="http://schemas.openxmlformats.org/officeDocument/2006/relationships/image" Target="../media/image179.png"/><Relationship Id="rId9" Type="http://schemas.openxmlformats.org/officeDocument/2006/relationships/image" Target="../media/image19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openxmlformats.org/officeDocument/2006/relationships/image" Target="../media/image204.png"/><Relationship Id="rId3" Type="http://schemas.openxmlformats.org/officeDocument/2006/relationships/image" Target="../media/image28.png"/><Relationship Id="rId7" Type="http://schemas.openxmlformats.org/officeDocument/2006/relationships/image" Target="../media/image198.png"/><Relationship Id="rId12" Type="http://schemas.openxmlformats.org/officeDocument/2006/relationships/image" Target="../media/image20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11" Type="http://schemas.openxmlformats.org/officeDocument/2006/relationships/image" Target="../media/image202.png"/><Relationship Id="rId5" Type="http://schemas.openxmlformats.org/officeDocument/2006/relationships/image" Target="../media/image185.png"/><Relationship Id="rId10" Type="http://schemas.openxmlformats.org/officeDocument/2006/relationships/image" Target="../media/image201.png"/><Relationship Id="rId4" Type="http://schemas.openxmlformats.org/officeDocument/2006/relationships/image" Target="../media/image179.png"/><Relationship Id="rId9" Type="http://schemas.openxmlformats.org/officeDocument/2006/relationships/image" Target="../media/image20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28.png"/><Relationship Id="rId7" Type="http://schemas.openxmlformats.org/officeDocument/2006/relationships/image" Target="../media/image198.png"/><Relationship Id="rId12" Type="http://schemas.openxmlformats.org/officeDocument/2006/relationships/image" Target="../media/image207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11" Type="http://schemas.openxmlformats.org/officeDocument/2006/relationships/image" Target="../media/image206.png"/><Relationship Id="rId5" Type="http://schemas.openxmlformats.org/officeDocument/2006/relationships/image" Target="../media/image185.png"/><Relationship Id="rId10" Type="http://schemas.openxmlformats.org/officeDocument/2006/relationships/image" Target="../media/image205.png"/><Relationship Id="rId4" Type="http://schemas.openxmlformats.org/officeDocument/2006/relationships/image" Target="../media/image179.png"/><Relationship Id="rId9" Type="http://schemas.openxmlformats.org/officeDocument/2006/relationships/image" Target="../media/image20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1.png"/><Relationship Id="rId11" Type="http://schemas.openxmlformats.org/officeDocument/2006/relationships/image" Target="../media/image213.png"/><Relationship Id="rId5" Type="http://schemas.openxmlformats.org/officeDocument/2006/relationships/image" Target="../media/image210.png"/><Relationship Id="rId10" Type="http://schemas.openxmlformats.org/officeDocument/2006/relationships/image" Target="../media/image28.png"/><Relationship Id="rId4" Type="http://schemas.openxmlformats.org/officeDocument/2006/relationships/image" Target="../media/image209.png"/><Relationship Id="rId9" Type="http://schemas.openxmlformats.org/officeDocument/2006/relationships/image" Target="../media/image18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218.png"/><Relationship Id="rId3" Type="http://schemas.openxmlformats.org/officeDocument/2006/relationships/image" Target="../media/image28.png"/><Relationship Id="rId7" Type="http://schemas.openxmlformats.org/officeDocument/2006/relationships/image" Target="../media/image194.png"/><Relationship Id="rId12" Type="http://schemas.openxmlformats.org/officeDocument/2006/relationships/image" Target="../media/image217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11" Type="http://schemas.openxmlformats.org/officeDocument/2006/relationships/image" Target="../media/image216.png"/><Relationship Id="rId5" Type="http://schemas.openxmlformats.org/officeDocument/2006/relationships/image" Target="../media/image185.png"/><Relationship Id="rId10" Type="http://schemas.openxmlformats.org/officeDocument/2006/relationships/image" Target="../media/image215.png"/><Relationship Id="rId4" Type="http://schemas.openxmlformats.org/officeDocument/2006/relationships/image" Target="../media/image211.png"/><Relationship Id="rId9" Type="http://schemas.openxmlformats.org/officeDocument/2006/relationships/image" Target="../media/image21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02.png"/><Relationship Id="rId3" Type="http://schemas.openxmlformats.org/officeDocument/2006/relationships/image" Target="../media/image28.png"/><Relationship Id="rId7" Type="http://schemas.openxmlformats.org/officeDocument/2006/relationships/image" Target="../media/image219.png"/><Relationship Id="rId12" Type="http://schemas.openxmlformats.org/officeDocument/2006/relationships/image" Target="../media/image201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11" Type="http://schemas.openxmlformats.org/officeDocument/2006/relationships/image" Target="../media/image223.png"/><Relationship Id="rId5" Type="http://schemas.openxmlformats.org/officeDocument/2006/relationships/image" Target="../media/image185.png"/><Relationship Id="rId10" Type="http://schemas.openxmlformats.org/officeDocument/2006/relationships/image" Target="../media/image222.png"/><Relationship Id="rId4" Type="http://schemas.openxmlformats.org/officeDocument/2006/relationships/image" Target="../media/image211.png"/><Relationship Id="rId9" Type="http://schemas.openxmlformats.org/officeDocument/2006/relationships/image" Target="../media/image22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28.png"/><Relationship Id="rId7" Type="http://schemas.openxmlformats.org/officeDocument/2006/relationships/image" Target="../media/image198.png"/><Relationship Id="rId12" Type="http://schemas.openxmlformats.org/officeDocument/2006/relationships/image" Target="../media/image225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11" Type="http://schemas.openxmlformats.org/officeDocument/2006/relationships/image" Target="../media/image224.png"/><Relationship Id="rId5" Type="http://schemas.openxmlformats.org/officeDocument/2006/relationships/image" Target="../media/image185.png"/><Relationship Id="rId10" Type="http://schemas.openxmlformats.org/officeDocument/2006/relationships/image" Target="../media/image205.png"/><Relationship Id="rId4" Type="http://schemas.openxmlformats.org/officeDocument/2006/relationships/image" Target="../media/image211.png"/><Relationship Id="rId9" Type="http://schemas.openxmlformats.org/officeDocument/2006/relationships/image" Target="../media/image20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32.png"/><Relationship Id="rId18" Type="http://schemas.openxmlformats.org/officeDocument/2006/relationships/image" Target="../media/image28.png"/><Relationship Id="rId3" Type="http://schemas.openxmlformats.org/officeDocument/2006/relationships/image" Target="../media/image31.png"/><Relationship Id="rId7" Type="http://schemas.openxmlformats.org/officeDocument/2006/relationships/image" Target="../media/image226.png"/><Relationship Id="rId12" Type="http://schemas.openxmlformats.org/officeDocument/2006/relationships/image" Target="../media/image231.png"/><Relationship Id="rId17" Type="http://schemas.openxmlformats.org/officeDocument/2006/relationships/image" Target="../media/image236.png"/><Relationship Id="rId2" Type="http://schemas.openxmlformats.org/officeDocument/2006/relationships/image" Target="../media/image11.png"/><Relationship Id="rId16" Type="http://schemas.openxmlformats.org/officeDocument/2006/relationships/image" Target="../media/image235.png"/><Relationship Id="rId20" Type="http://schemas.openxmlformats.org/officeDocument/2006/relationships/image" Target="../media/image2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230.png"/><Relationship Id="rId5" Type="http://schemas.openxmlformats.org/officeDocument/2006/relationships/image" Target="../media/image87.png"/><Relationship Id="rId15" Type="http://schemas.openxmlformats.org/officeDocument/2006/relationships/image" Target="../media/image234.png"/><Relationship Id="rId10" Type="http://schemas.openxmlformats.org/officeDocument/2006/relationships/image" Target="../media/image229.png"/><Relationship Id="rId19" Type="http://schemas.openxmlformats.org/officeDocument/2006/relationships/image" Target="../media/image237.png"/><Relationship Id="rId4" Type="http://schemas.openxmlformats.org/officeDocument/2006/relationships/image" Target="../media/image86.png"/><Relationship Id="rId9" Type="http://schemas.openxmlformats.org/officeDocument/2006/relationships/image" Target="../media/image228.png"/><Relationship Id="rId14" Type="http://schemas.openxmlformats.org/officeDocument/2006/relationships/image" Target="../media/image23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13" Type="http://schemas.openxmlformats.org/officeDocument/2006/relationships/image" Target="../media/image247.png"/><Relationship Id="rId3" Type="http://schemas.openxmlformats.org/officeDocument/2006/relationships/image" Target="../media/image239.png"/><Relationship Id="rId7" Type="http://schemas.openxmlformats.org/officeDocument/2006/relationships/image" Target="../media/image105.png"/><Relationship Id="rId12" Type="http://schemas.openxmlformats.org/officeDocument/2006/relationships/image" Target="../media/image2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1.png"/><Relationship Id="rId11" Type="http://schemas.openxmlformats.org/officeDocument/2006/relationships/image" Target="../media/image245.png"/><Relationship Id="rId5" Type="http://schemas.openxmlformats.org/officeDocument/2006/relationships/image" Target="../media/image240.png"/><Relationship Id="rId10" Type="http://schemas.openxmlformats.org/officeDocument/2006/relationships/image" Target="../media/image244.png"/><Relationship Id="rId4" Type="http://schemas.openxmlformats.org/officeDocument/2006/relationships/image" Target="../media/image28.png"/><Relationship Id="rId9" Type="http://schemas.openxmlformats.org/officeDocument/2006/relationships/image" Target="../media/image24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248.png"/><Relationship Id="rId7" Type="http://schemas.openxmlformats.org/officeDocument/2006/relationships/image" Target="../media/image2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254.png"/><Relationship Id="rId5" Type="http://schemas.openxmlformats.org/officeDocument/2006/relationships/image" Target="../media/image250.png"/><Relationship Id="rId10" Type="http://schemas.openxmlformats.org/officeDocument/2006/relationships/image" Target="../media/image253.png"/><Relationship Id="rId4" Type="http://schemas.openxmlformats.org/officeDocument/2006/relationships/image" Target="../media/image249.png"/><Relationship Id="rId9" Type="http://schemas.openxmlformats.org/officeDocument/2006/relationships/image" Target="../media/image25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248.png"/><Relationship Id="rId7" Type="http://schemas.openxmlformats.org/officeDocument/2006/relationships/image" Target="../media/image2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254.png"/><Relationship Id="rId5" Type="http://schemas.openxmlformats.org/officeDocument/2006/relationships/image" Target="../media/image256.png"/><Relationship Id="rId10" Type="http://schemas.openxmlformats.org/officeDocument/2006/relationships/image" Target="../media/image257.png"/><Relationship Id="rId4" Type="http://schemas.openxmlformats.org/officeDocument/2006/relationships/image" Target="../media/image255.png"/><Relationship Id="rId9" Type="http://schemas.openxmlformats.org/officeDocument/2006/relationships/image" Target="../media/image25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248.png"/><Relationship Id="rId7" Type="http://schemas.openxmlformats.org/officeDocument/2006/relationships/image" Target="../media/image2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254.png"/><Relationship Id="rId5" Type="http://schemas.openxmlformats.org/officeDocument/2006/relationships/image" Target="../media/image259.png"/><Relationship Id="rId10" Type="http://schemas.openxmlformats.org/officeDocument/2006/relationships/image" Target="../media/image260.png"/><Relationship Id="rId4" Type="http://schemas.openxmlformats.org/officeDocument/2006/relationships/image" Target="../media/image258.png"/><Relationship Id="rId9" Type="http://schemas.openxmlformats.org/officeDocument/2006/relationships/image" Target="../media/image25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248.png"/><Relationship Id="rId7" Type="http://schemas.openxmlformats.org/officeDocument/2006/relationships/image" Target="../media/image2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254.png"/><Relationship Id="rId5" Type="http://schemas.openxmlformats.org/officeDocument/2006/relationships/image" Target="../media/image262.png"/><Relationship Id="rId10" Type="http://schemas.openxmlformats.org/officeDocument/2006/relationships/image" Target="../media/image263.png"/><Relationship Id="rId4" Type="http://schemas.openxmlformats.org/officeDocument/2006/relationships/image" Target="../media/image261.png"/><Relationship Id="rId9" Type="http://schemas.openxmlformats.org/officeDocument/2006/relationships/image" Target="../media/image25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39.png"/><Relationship Id="rId10" Type="http://schemas.openxmlformats.org/officeDocument/2006/relationships/image" Target="../media/image43.png"/><Relationship Id="rId4" Type="http://schemas.openxmlformats.org/officeDocument/2006/relationships/image" Target="../media/image32.png"/><Relationship Id="rId9" Type="http://schemas.openxmlformats.org/officeDocument/2006/relationships/image" Target="../media/image4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248.png"/><Relationship Id="rId7" Type="http://schemas.openxmlformats.org/officeDocument/2006/relationships/image" Target="../media/image26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5.png"/><Relationship Id="rId5" Type="http://schemas.openxmlformats.org/officeDocument/2006/relationships/image" Target="../media/image28.png"/><Relationship Id="rId10" Type="http://schemas.openxmlformats.org/officeDocument/2006/relationships/image" Target="../media/image269.png"/><Relationship Id="rId4" Type="http://schemas.openxmlformats.org/officeDocument/2006/relationships/image" Target="../media/image264.png"/><Relationship Id="rId9" Type="http://schemas.openxmlformats.org/officeDocument/2006/relationships/image" Target="../media/image26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248.png"/><Relationship Id="rId7" Type="http://schemas.openxmlformats.org/officeDocument/2006/relationships/image" Target="../media/image26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5.png"/><Relationship Id="rId5" Type="http://schemas.openxmlformats.org/officeDocument/2006/relationships/image" Target="../media/image28.png"/><Relationship Id="rId10" Type="http://schemas.openxmlformats.org/officeDocument/2006/relationships/image" Target="../media/image273.png"/><Relationship Id="rId4" Type="http://schemas.openxmlformats.org/officeDocument/2006/relationships/image" Target="../media/image270.png"/><Relationship Id="rId9" Type="http://schemas.openxmlformats.org/officeDocument/2006/relationships/image" Target="../media/image27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13" Type="http://schemas.openxmlformats.org/officeDocument/2006/relationships/image" Target="../media/image280.png"/><Relationship Id="rId3" Type="http://schemas.openxmlformats.org/officeDocument/2006/relationships/image" Target="../media/image248.png"/><Relationship Id="rId7" Type="http://schemas.openxmlformats.org/officeDocument/2006/relationships/image" Target="../media/image266.png"/><Relationship Id="rId12" Type="http://schemas.openxmlformats.org/officeDocument/2006/relationships/image" Target="../media/image27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5.png"/><Relationship Id="rId11" Type="http://schemas.openxmlformats.org/officeDocument/2006/relationships/image" Target="../media/image278.png"/><Relationship Id="rId5" Type="http://schemas.openxmlformats.org/officeDocument/2006/relationships/image" Target="../media/image28.png"/><Relationship Id="rId10" Type="http://schemas.openxmlformats.org/officeDocument/2006/relationships/image" Target="../media/image277.png"/><Relationship Id="rId4" Type="http://schemas.openxmlformats.org/officeDocument/2006/relationships/image" Target="../media/image274.png"/><Relationship Id="rId9" Type="http://schemas.openxmlformats.org/officeDocument/2006/relationships/image" Target="../media/image27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248.png"/><Relationship Id="rId7" Type="http://schemas.openxmlformats.org/officeDocument/2006/relationships/image" Target="../media/image26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5.png"/><Relationship Id="rId5" Type="http://schemas.openxmlformats.org/officeDocument/2006/relationships/image" Target="../media/image28.png"/><Relationship Id="rId10" Type="http://schemas.openxmlformats.org/officeDocument/2006/relationships/image" Target="../media/image283.png"/><Relationship Id="rId4" Type="http://schemas.openxmlformats.org/officeDocument/2006/relationships/image" Target="../media/image281.png"/><Relationship Id="rId9" Type="http://schemas.openxmlformats.org/officeDocument/2006/relationships/image" Target="../media/image26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248.png"/><Relationship Id="rId7" Type="http://schemas.openxmlformats.org/officeDocument/2006/relationships/image" Target="../media/image26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5.png"/><Relationship Id="rId5" Type="http://schemas.openxmlformats.org/officeDocument/2006/relationships/image" Target="../media/image28.png"/><Relationship Id="rId10" Type="http://schemas.openxmlformats.org/officeDocument/2006/relationships/image" Target="../media/image284.png"/><Relationship Id="rId4" Type="http://schemas.openxmlformats.org/officeDocument/2006/relationships/image" Target="../media/image270.png"/><Relationship Id="rId9" Type="http://schemas.openxmlformats.org/officeDocument/2006/relationships/image" Target="../media/image27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13" Type="http://schemas.openxmlformats.org/officeDocument/2006/relationships/image" Target="../media/image280.png"/><Relationship Id="rId3" Type="http://schemas.openxmlformats.org/officeDocument/2006/relationships/image" Target="../media/image248.png"/><Relationship Id="rId7" Type="http://schemas.openxmlformats.org/officeDocument/2006/relationships/image" Target="../media/image266.png"/><Relationship Id="rId12" Type="http://schemas.openxmlformats.org/officeDocument/2006/relationships/image" Target="../media/image28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5.png"/><Relationship Id="rId11" Type="http://schemas.openxmlformats.org/officeDocument/2006/relationships/image" Target="../media/image286.png"/><Relationship Id="rId5" Type="http://schemas.openxmlformats.org/officeDocument/2006/relationships/image" Target="../media/image28.png"/><Relationship Id="rId15" Type="http://schemas.openxmlformats.org/officeDocument/2006/relationships/image" Target="../media/image289.png"/><Relationship Id="rId10" Type="http://schemas.openxmlformats.org/officeDocument/2006/relationships/image" Target="../media/image278.png"/><Relationship Id="rId4" Type="http://schemas.openxmlformats.org/officeDocument/2006/relationships/image" Target="../media/image274.png"/><Relationship Id="rId9" Type="http://schemas.openxmlformats.org/officeDocument/2006/relationships/image" Target="../media/image285.png"/><Relationship Id="rId14" Type="http://schemas.openxmlformats.org/officeDocument/2006/relationships/image" Target="../media/image28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248.png"/><Relationship Id="rId7" Type="http://schemas.openxmlformats.org/officeDocument/2006/relationships/image" Target="../media/image293.png"/><Relationship Id="rId12" Type="http://schemas.openxmlformats.org/officeDocument/2006/relationships/image" Target="../media/image29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2.png"/><Relationship Id="rId11" Type="http://schemas.openxmlformats.org/officeDocument/2006/relationships/image" Target="../media/image296.png"/><Relationship Id="rId5" Type="http://schemas.openxmlformats.org/officeDocument/2006/relationships/image" Target="../media/image291.png"/><Relationship Id="rId10" Type="http://schemas.openxmlformats.org/officeDocument/2006/relationships/image" Target="../media/image295.png"/><Relationship Id="rId4" Type="http://schemas.openxmlformats.org/officeDocument/2006/relationships/image" Target="../media/image290.png"/><Relationship Id="rId9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2.png"/><Relationship Id="rId7" Type="http://schemas.openxmlformats.org/officeDocument/2006/relationships/image" Target="../media/image300.png"/><Relationship Id="rId12" Type="http://schemas.openxmlformats.org/officeDocument/2006/relationships/image" Target="../media/image3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9.png"/><Relationship Id="rId11" Type="http://schemas.openxmlformats.org/officeDocument/2006/relationships/image" Target="../media/image304.png"/><Relationship Id="rId5" Type="http://schemas.openxmlformats.org/officeDocument/2006/relationships/image" Target="../media/image298.png"/><Relationship Id="rId10" Type="http://schemas.openxmlformats.org/officeDocument/2006/relationships/image" Target="../media/image303.png"/><Relationship Id="rId4" Type="http://schemas.openxmlformats.org/officeDocument/2006/relationships/image" Target="../media/image3.png"/><Relationship Id="rId9" Type="http://schemas.openxmlformats.org/officeDocument/2006/relationships/image" Target="../media/image30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1.png"/><Relationship Id="rId7" Type="http://schemas.openxmlformats.org/officeDocument/2006/relationships/image" Target="../media/image4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44.png"/><Relationship Id="rId4" Type="http://schemas.openxmlformats.org/officeDocument/2006/relationships/image" Target="../media/image32.png"/><Relationship Id="rId9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28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9.png"/><Relationship Id="rId7" Type="http://schemas.openxmlformats.org/officeDocument/2006/relationships/image" Target="../media/image5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2.png"/><Relationship Id="rId5" Type="http://schemas.openxmlformats.org/officeDocument/2006/relationships/image" Target="../media/image51.png"/><Relationship Id="rId10" Type="http://schemas.openxmlformats.org/officeDocument/2006/relationships/image" Target="../media/image28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3.png"/><Relationship Id="rId7" Type="http://schemas.openxmlformats.org/officeDocument/2006/relationships/image" Target="../media/image65.png"/><Relationship Id="rId12" Type="http://schemas.openxmlformats.org/officeDocument/2006/relationships/image" Target="../media/image2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51.png"/><Relationship Id="rId10" Type="http://schemas.openxmlformats.org/officeDocument/2006/relationships/image" Target="../media/image68.png"/><Relationship Id="rId4" Type="http://schemas.openxmlformats.org/officeDocument/2006/relationships/image" Target="../media/image57.png"/><Relationship Id="rId9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4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28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04762" y="-1561905"/>
            <a:ext cx="19236418" cy="12019048"/>
            <a:chOff x="-904762" y="-1561905"/>
            <a:chExt cx="19236418" cy="120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04762" y="-1561905"/>
              <a:ext cx="19236418" cy="120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789300" y="-167745"/>
            <a:ext cx="8617872" cy="11038721"/>
            <a:chOff x="-7789300" y="-167745"/>
            <a:chExt cx="8617872" cy="110387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056711" y="-5644679"/>
              <a:ext cx="17238095" cy="2208571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789300" y="-167745"/>
              <a:ext cx="8617872" cy="1103872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98840" y="4970678"/>
            <a:ext cx="10434640" cy="9142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7431" y="2411319"/>
            <a:ext cx="16303182" cy="34579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64667" y="7885906"/>
            <a:ext cx="5956376" cy="1276923"/>
            <a:chOff x="6164667" y="7885906"/>
            <a:chExt cx="5956376" cy="12769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07192" y="8650405"/>
              <a:ext cx="6186274" cy="708331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7677888" y="7885906"/>
              <a:ext cx="2929938" cy="735034"/>
              <a:chOff x="7677888" y="7885906"/>
              <a:chExt cx="2929938" cy="735034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9372860" y="7982792"/>
                <a:ext cx="626919" cy="638147"/>
                <a:chOff x="9372860" y="7982792"/>
                <a:chExt cx="626919" cy="638147"/>
              </a:xfrm>
            </p:grpSpPr>
            <p:grpSp>
              <p:nvGrpSpPr>
                <p:cNvPr id="1006" name="그룹 1006"/>
                <p:cNvGrpSpPr/>
                <p:nvPr/>
              </p:nvGrpSpPr>
              <p:grpSpPr>
                <a:xfrm>
                  <a:off x="9372860" y="7994020"/>
                  <a:ext cx="626919" cy="626919"/>
                  <a:chOff x="9372860" y="7994020"/>
                  <a:chExt cx="626919" cy="626919"/>
                </a:xfrm>
              </p:grpSpPr>
              <p:pic>
                <p:nvPicPr>
                  <p:cNvPr id="16" name="Object 15"/>
                  <p:cNvPicPr>
                    <a:picLocks noChangeAspect="1"/>
                  </p:cNvPicPr>
                  <p:nvPr/>
                </p:nvPicPr>
                <p:blipFill>
                  <a:blip r:embed="rId8" cstate="print"/>
                  <a:stretch>
                    <a:fillRect/>
                  </a:stretch>
                </p:blipFill>
                <p:spPr>
                  <a:xfrm>
                    <a:off x="9372860" y="7994020"/>
                    <a:ext cx="626919" cy="62691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9336472" y="7901787"/>
                  <a:ext cx="813338" cy="907727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946257" y="7827152"/>
                <a:ext cx="1005534" cy="1005686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586462" y="7794480"/>
                <a:ext cx="1870198" cy="109711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61845" y="-1446812"/>
            <a:ext cx="18895119" cy="11797412"/>
            <a:chOff x="-561845" y="-1446812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61845" y="-1446812"/>
              <a:ext cx="18895119" cy="117974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3333" y="3132373"/>
            <a:ext cx="15695238" cy="6505722"/>
            <a:chOff x="933333" y="3132373"/>
            <a:chExt cx="15695238" cy="65057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3333" y="3132373"/>
              <a:ext cx="15695238" cy="650572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78489" y="2109327"/>
            <a:ext cx="5542479" cy="8581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9359" y="448966"/>
            <a:ext cx="10700627" cy="250288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62707" y="7003985"/>
            <a:ext cx="3241570" cy="6856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852466" y="3760181"/>
            <a:ext cx="9330344" cy="2765353"/>
            <a:chOff x="5852466" y="3760181"/>
            <a:chExt cx="9330344" cy="27653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52466" y="3760181"/>
              <a:ext cx="9330344" cy="27653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95238" y="6815375"/>
            <a:ext cx="9311382" cy="2516054"/>
            <a:chOff x="5895238" y="6815375"/>
            <a:chExt cx="9311382" cy="25160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95238" y="6815375"/>
              <a:ext cx="9311382" cy="251605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0">
            <a:off x="16983988" y="1259987"/>
            <a:ext cx="1683768" cy="41141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69773" y="3937620"/>
            <a:ext cx="3241570" cy="6856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61845" y="-1446812"/>
            <a:ext cx="18895119" cy="11797412"/>
            <a:chOff x="-561845" y="-1446812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61845" y="-1446812"/>
              <a:ext cx="18895119" cy="117974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3333" y="3132373"/>
            <a:ext cx="15695238" cy="6505722"/>
            <a:chOff x="933333" y="3132373"/>
            <a:chExt cx="15695238" cy="65057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3333" y="3132373"/>
              <a:ext cx="15695238" cy="650572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78489" y="2109327"/>
            <a:ext cx="5542479" cy="8581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9359" y="448966"/>
            <a:ext cx="10700627" cy="25028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15790" y="4142370"/>
            <a:ext cx="14139848" cy="3573547"/>
            <a:chOff x="1815790" y="4142370"/>
            <a:chExt cx="14139848" cy="357354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15790" y="4142370"/>
              <a:ext cx="14139848" cy="357354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39433" y="8216885"/>
            <a:ext cx="4441917" cy="50284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32314" y="8165333"/>
            <a:ext cx="1966842" cy="571028"/>
            <a:chOff x="10132314" y="8165333"/>
            <a:chExt cx="1966842" cy="57102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32314" y="8165333"/>
              <a:ext cx="1966842" cy="57102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0">
            <a:off x="16983988" y="1259987"/>
            <a:ext cx="1683768" cy="4114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524" y="-1200000"/>
            <a:ext cx="18895119" cy="11797412"/>
            <a:chOff x="-609524" y="-1200000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524" y="-1200000"/>
              <a:ext cx="18895119" cy="117974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7705" y="2413219"/>
            <a:ext cx="14595066" cy="7015502"/>
            <a:chOff x="1597705" y="2413219"/>
            <a:chExt cx="14595066" cy="70155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7705" y="2413219"/>
              <a:ext cx="14595066" cy="70155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33565" y="5883755"/>
            <a:ext cx="14541276" cy="93479"/>
            <a:chOff x="1633565" y="5883755"/>
            <a:chExt cx="14541276" cy="934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33565" y="5883755"/>
              <a:ext cx="14541276" cy="934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10161" y="5853549"/>
            <a:ext cx="6970154" cy="91657"/>
            <a:chOff x="5410161" y="5853549"/>
            <a:chExt cx="6970154" cy="916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5410161" y="5853549"/>
              <a:ext cx="6970154" cy="916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05002" y="3938724"/>
            <a:ext cx="3980473" cy="3983540"/>
            <a:chOff x="6905002" y="3938724"/>
            <a:chExt cx="3980473" cy="39835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05002" y="3938724"/>
              <a:ext cx="3980473" cy="398354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71298" y="6295564"/>
            <a:ext cx="946702" cy="88328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08669" y="6304888"/>
            <a:ext cx="937379" cy="88328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71298" y="4725241"/>
            <a:ext cx="943022" cy="88328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08669" y="4733583"/>
            <a:ext cx="921921" cy="88328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400287" y="3071065"/>
            <a:ext cx="3078098" cy="68569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00287" y="7101724"/>
            <a:ext cx="3078098" cy="68569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611487" y="3071065"/>
            <a:ext cx="2867583" cy="68569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64687" y="7101728"/>
            <a:ext cx="4714379" cy="68569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421569" y="3825379"/>
            <a:ext cx="3041288" cy="81281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314188" y="3902865"/>
            <a:ext cx="4313911" cy="81280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256074" y="7922122"/>
            <a:ext cx="4313912" cy="81281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421569" y="7886407"/>
            <a:ext cx="3024314" cy="81281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 rot="5400000">
            <a:off x="16983988" y="1259987"/>
            <a:ext cx="1683768" cy="41141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69359" y="448966"/>
            <a:ext cx="13211390" cy="253506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856556" y="1340008"/>
            <a:ext cx="160956" cy="160956"/>
            <a:chOff x="9856556" y="1340008"/>
            <a:chExt cx="160956" cy="16095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856556" y="1340008"/>
              <a:ext cx="160956" cy="1609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391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464" y="-1200000"/>
            <a:ext cx="18895119" cy="11797412"/>
            <a:chOff x="-609464" y="-1200000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464" y="-1200000"/>
              <a:ext cx="18895119" cy="117974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3333" y="3132373"/>
            <a:ext cx="15695238" cy="6505722"/>
            <a:chOff x="933333" y="3132373"/>
            <a:chExt cx="15695238" cy="65057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3333" y="3132373"/>
              <a:ext cx="15695238" cy="650572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16991131" y="1267130"/>
            <a:ext cx="1683768" cy="41141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1598" y="3860223"/>
            <a:ext cx="10473276" cy="71160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78489" y="2109327"/>
            <a:ext cx="5419002" cy="85813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69360" y="448966"/>
            <a:ext cx="11092841" cy="25028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91321" y="4659965"/>
            <a:ext cx="9041015" cy="4823220"/>
            <a:chOff x="1691321" y="4659965"/>
            <a:chExt cx="9041015" cy="482322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1321" y="4659965"/>
              <a:ext cx="9041015" cy="48232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93766" y="4565372"/>
            <a:ext cx="3616802" cy="4985652"/>
            <a:chOff x="10693766" y="4565372"/>
            <a:chExt cx="3616802" cy="498565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93766" y="4565372"/>
              <a:ext cx="3616802" cy="49856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57493" y="6687185"/>
            <a:ext cx="4380952" cy="362773"/>
            <a:chOff x="-257493" y="6687185"/>
            <a:chExt cx="4380952" cy="36277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-257493" y="6687185"/>
              <a:ext cx="4380952" cy="3627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22718" y="6434857"/>
            <a:ext cx="4485714" cy="781714"/>
            <a:chOff x="8822718" y="6434857"/>
            <a:chExt cx="4485714" cy="781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8822718" y="6434857"/>
              <a:ext cx="4485714" cy="781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798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464" y="-1200000"/>
            <a:ext cx="18895119" cy="11797412"/>
            <a:chOff x="-609464" y="-1200000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464" y="-1200000"/>
              <a:ext cx="18895119" cy="117974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3333" y="3132373"/>
            <a:ext cx="15695238" cy="6505722"/>
            <a:chOff x="933333" y="3132373"/>
            <a:chExt cx="15695238" cy="65057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3333" y="3132373"/>
              <a:ext cx="15695238" cy="650572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16991131" y="1267130"/>
            <a:ext cx="1683768" cy="41141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78489" y="2109327"/>
            <a:ext cx="5419002" cy="8581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9360" y="448966"/>
            <a:ext cx="11092841" cy="250288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1706" y="4256116"/>
            <a:ext cx="7899623" cy="68569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74525" y="5377258"/>
            <a:ext cx="1713295" cy="368120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38465" y="5378246"/>
            <a:ext cx="1856252" cy="31263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91321" y="5826067"/>
            <a:ext cx="9218696" cy="1681789"/>
            <a:chOff x="1691321" y="5826067"/>
            <a:chExt cx="9218696" cy="16817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91321" y="5826067"/>
              <a:ext cx="9218696" cy="16817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218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464" y="-1200000"/>
            <a:ext cx="18895119" cy="11797412"/>
            <a:chOff x="-609464" y="-1200000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464" y="-1200000"/>
              <a:ext cx="18895119" cy="117974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3333" y="3132373"/>
            <a:ext cx="15695238" cy="6505722"/>
            <a:chOff x="933333" y="3132373"/>
            <a:chExt cx="15695238" cy="65057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3333" y="3132373"/>
              <a:ext cx="15695238" cy="650572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16991131" y="1267130"/>
            <a:ext cx="1683768" cy="41141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1601" y="3860220"/>
            <a:ext cx="12289086" cy="71160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78489" y="2109327"/>
            <a:ext cx="5419002" cy="85813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69360" y="448966"/>
            <a:ext cx="11092841" cy="25028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55026" y="4546325"/>
            <a:ext cx="8245172" cy="5031904"/>
            <a:chOff x="2455026" y="4546325"/>
            <a:chExt cx="8245172" cy="503190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55026" y="4546325"/>
              <a:ext cx="8245172" cy="50319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02926" y="4507830"/>
            <a:ext cx="3465170" cy="5015077"/>
            <a:chOff x="10702926" y="4507830"/>
            <a:chExt cx="3465170" cy="501507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02926" y="4507830"/>
              <a:ext cx="3465170" cy="50150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9084" y="6893561"/>
            <a:ext cx="4374658" cy="362773"/>
            <a:chOff x="449084" y="6893561"/>
            <a:chExt cx="4374658" cy="36277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449084" y="6893561"/>
              <a:ext cx="4374658" cy="3627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967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18988" y="-1200000"/>
            <a:ext cx="18895119" cy="11797412"/>
            <a:chOff x="-618988" y="-1200000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18988" y="-1200000"/>
              <a:ext cx="18895119" cy="117974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3333" y="3132373"/>
            <a:ext cx="15695238" cy="6505722"/>
            <a:chOff x="933333" y="3132373"/>
            <a:chExt cx="15695238" cy="65057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3333" y="3132373"/>
              <a:ext cx="15695238" cy="650572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16991131" y="1267130"/>
            <a:ext cx="1683768" cy="41141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1601" y="3860220"/>
            <a:ext cx="10836427" cy="71160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78489" y="2109327"/>
            <a:ext cx="5419002" cy="85813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69359" y="448966"/>
            <a:ext cx="11506521" cy="25028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26914" y="5098490"/>
            <a:ext cx="9874316" cy="3280431"/>
            <a:chOff x="1826914" y="5098490"/>
            <a:chExt cx="9874316" cy="328043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26914" y="5098490"/>
              <a:ext cx="9874316" cy="32804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01231" y="5193729"/>
            <a:ext cx="3840753" cy="3072602"/>
            <a:chOff x="11701231" y="5193729"/>
            <a:chExt cx="3840753" cy="307260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01231" y="5193729"/>
              <a:ext cx="3840753" cy="30726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1721" y="6428203"/>
            <a:ext cx="3028704" cy="362773"/>
            <a:chOff x="531721" y="6428203"/>
            <a:chExt cx="3028704" cy="36277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531721" y="6428203"/>
              <a:ext cx="3028704" cy="3627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08404" y="6272182"/>
            <a:ext cx="3128627" cy="781714"/>
            <a:chOff x="10508404" y="6272182"/>
            <a:chExt cx="3128627" cy="781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10508404" y="6272182"/>
              <a:ext cx="3128627" cy="78171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118350" y="8607494"/>
            <a:ext cx="10313788" cy="68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0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18988" y="-1200000"/>
            <a:ext cx="18895119" cy="11797412"/>
            <a:chOff x="-618988" y="-1200000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18988" y="-1200000"/>
              <a:ext cx="18895119" cy="117974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3333" y="3132373"/>
            <a:ext cx="15695238" cy="6505722"/>
            <a:chOff x="933333" y="3132373"/>
            <a:chExt cx="15695238" cy="65057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3333" y="3132373"/>
              <a:ext cx="15695238" cy="650572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16991131" y="1267130"/>
            <a:ext cx="1683768" cy="41141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1601" y="3860220"/>
            <a:ext cx="10473262" cy="71160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78489" y="2109327"/>
            <a:ext cx="5419002" cy="85813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69359" y="448966"/>
            <a:ext cx="11092846" cy="25028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79048" y="4748922"/>
            <a:ext cx="8512413" cy="4503394"/>
            <a:chOff x="2379048" y="4748922"/>
            <a:chExt cx="8512413" cy="450339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79048" y="4748922"/>
              <a:ext cx="8512413" cy="45033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81937" y="4660611"/>
            <a:ext cx="3639290" cy="4428308"/>
            <a:chOff x="10881937" y="4660611"/>
            <a:chExt cx="3639290" cy="442830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81937" y="4660611"/>
              <a:ext cx="3639290" cy="44283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8276" y="6706486"/>
            <a:ext cx="4251935" cy="362773"/>
            <a:chOff x="458276" y="6706486"/>
            <a:chExt cx="4251935" cy="36277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458276" y="6706486"/>
              <a:ext cx="4251935" cy="3627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13247" y="6418563"/>
            <a:ext cx="4297619" cy="781714"/>
            <a:chOff x="9813247" y="6418563"/>
            <a:chExt cx="4297619" cy="781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9813247" y="6418563"/>
              <a:ext cx="4297619" cy="781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329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18988" y="-1200000"/>
            <a:ext cx="18895119" cy="11797412"/>
            <a:chOff x="-618988" y="-1200000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18988" y="-1200000"/>
              <a:ext cx="18895119" cy="117974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3333" y="3132373"/>
            <a:ext cx="15695238" cy="6505722"/>
            <a:chOff x="933333" y="3132373"/>
            <a:chExt cx="15695238" cy="65057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3333" y="3132373"/>
              <a:ext cx="15695238" cy="650572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16991131" y="1267130"/>
            <a:ext cx="1683768" cy="41141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78489" y="2109327"/>
            <a:ext cx="5419002" cy="8581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9360" y="448967"/>
            <a:ext cx="11092836" cy="250288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13107" y="5518499"/>
            <a:ext cx="1713293" cy="368120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902002" y="5519487"/>
            <a:ext cx="1856255" cy="312637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82325" y="4374897"/>
            <a:ext cx="7899623" cy="6856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94433" y="5745927"/>
            <a:ext cx="9420533" cy="1743358"/>
            <a:chOff x="1594433" y="5745927"/>
            <a:chExt cx="9420533" cy="17433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94433" y="5745927"/>
              <a:ext cx="9420533" cy="17433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811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18988" y="-1200000"/>
            <a:ext cx="18895119" cy="11797412"/>
            <a:chOff x="-618988" y="-1200000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18988" y="-1200000"/>
              <a:ext cx="18895119" cy="117974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3333" y="3132373"/>
            <a:ext cx="15695238" cy="6505722"/>
            <a:chOff x="933333" y="3132373"/>
            <a:chExt cx="15695238" cy="65057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3333" y="3132373"/>
              <a:ext cx="15695238" cy="650572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16991131" y="1267130"/>
            <a:ext cx="1683768" cy="41141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1601" y="3860220"/>
            <a:ext cx="12289090" cy="71160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78489" y="2109327"/>
            <a:ext cx="5419002" cy="85813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69360" y="448967"/>
            <a:ext cx="11092836" cy="25028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48485" y="4736801"/>
            <a:ext cx="7151515" cy="4682535"/>
            <a:chOff x="2848485" y="4736801"/>
            <a:chExt cx="7151515" cy="46825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48485" y="4736801"/>
              <a:ext cx="7151515" cy="46825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00000" y="4657143"/>
            <a:ext cx="3070996" cy="4670744"/>
            <a:chOff x="10000000" y="4657143"/>
            <a:chExt cx="3070996" cy="46707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00000" y="4657143"/>
              <a:ext cx="3070996" cy="46707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34498" y="6592601"/>
            <a:ext cx="4529658" cy="677789"/>
            <a:chOff x="8634498" y="6592601"/>
            <a:chExt cx="4529658" cy="6777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8634498" y="6592601"/>
              <a:ext cx="4529658" cy="6777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6151" y="6789265"/>
            <a:ext cx="4360328" cy="301374"/>
            <a:chOff x="876151" y="6789265"/>
            <a:chExt cx="4360328" cy="30137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876151" y="6789265"/>
              <a:ext cx="4360328" cy="3013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593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0417" y="-1200000"/>
            <a:ext cx="18895119" cy="11797412"/>
            <a:chOff x="-790417" y="-1200000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0417" y="-1200000"/>
              <a:ext cx="18895119" cy="117974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0956" y="2943773"/>
            <a:ext cx="3465106" cy="6092391"/>
            <a:chOff x="1000956" y="2943773"/>
            <a:chExt cx="3465106" cy="60923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0956" y="2943773"/>
              <a:ext cx="3465106" cy="60923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50045" y="2943773"/>
            <a:ext cx="3465106" cy="6092391"/>
            <a:chOff x="4950045" y="2943773"/>
            <a:chExt cx="3465106" cy="60923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0045" y="2943773"/>
              <a:ext cx="3465106" cy="60923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99134" y="2943773"/>
            <a:ext cx="3465106" cy="6092391"/>
            <a:chOff x="8899134" y="2943773"/>
            <a:chExt cx="3465106" cy="60923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9134" y="2943773"/>
              <a:ext cx="3465106" cy="60923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48223" y="2943773"/>
            <a:ext cx="3465106" cy="6092391"/>
            <a:chOff x="12848223" y="2943773"/>
            <a:chExt cx="3465106" cy="60923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48223" y="2943773"/>
              <a:ext cx="3465106" cy="60923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8095" y="9060012"/>
            <a:ext cx="16038095" cy="216179"/>
            <a:chOff x="638095" y="9060012"/>
            <a:chExt cx="16038095" cy="21617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38095" y="9100188"/>
              <a:ext cx="16038095" cy="126542"/>
              <a:chOff x="638095" y="9100188"/>
              <a:chExt cx="16038095" cy="12654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638095" y="9100188"/>
                <a:ext cx="16038095" cy="12654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617636" y="9060012"/>
              <a:ext cx="12079015" cy="216179"/>
              <a:chOff x="2617636" y="9060012"/>
              <a:chExt cx="12079015" cy="216179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2617636" y="9060012"/>
                <a:ext cx="216179" cy="216179"/>
                <a:chOff x="2617636" y="9060012"/>
                <a:chExt cx="216179" cy="216179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2617636" y="9060012"/>
                  <a:ext cx="216179" cy="216179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6571914" y="9060012"/>
                <a:ext cx="216179" cy="216179"/>
                <a:chOff x="6571914" y="9060012"/>
                <a:chExt cx="216179" cy="216179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6571914" y="9060012"/>
                  <a:ext cx="216179" cy="216179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0526193" y="9060012"/>
                <a:ext cx="216179" cy="216179"/>
                <a:chOff x="10526193" y="9060012"/>
                <a:chExt cx="216179" cy="216179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0526193" y="9060012"/>
                  <a:ext cx="216179" cy="216179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14480471" y="9060012"/>
                <a:ext cx="216179" cy="216179"/>
                <a:chOff x="14480471" y="9060012"/>
                <a:chExt cx="216179" cy="216179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4480471" y="9060012"/>
                  <a:ext cx="216179" cy="21617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1658" y="5646458"/>
            <a:ext cx="3321543" cy="111844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61896" y="4921411"/>
            <a:ext cx="2424097" cy="57335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500780" y="4103811"/>
            <a:ext cx="465458" cy="595977"/>
            <a:chOff x="2500780" y="4103811"/>
            <a:chExt cx="465458" cy="59597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00780" y="4103811"/>
              <a:ext cx="465458" cy="595977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155325" y="4900354"/>
            <a:ext cx="2835687" cy="57335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316893" y="4144831"/>
            <a:ext cx="731410" cy="553875"/>
            <a:chOff x="6316893" y="4144831"/>
            <a:chExt cx="731410" cy="55387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16893" y="4144831"/>
              <a:ext cx="731410" cy="553875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410982" y="4922154"/>
            <a:ext cx="2630942" cy="573358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309173" y="4951201"/>
            <a:ext cx="2477829" cy="57335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4252998" y="4103811"/>
            <a:ext cx="655557" cy="655557"/>
            <a:chOff x="14252998" y="4103811"/>
            <a:chExt cx="655557" cy="65555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252998" y="4103811"/>
              <a:ext cx="655557" cy="655557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230744" y="5651220"/>
            <a:ext cx="2861985" cy="2322228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128954" y="5660744"/>
            <a:ext cx="2995129" cy="1118448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158516" y="5635687"/>
            <a:ext cx="3086556" cy="2413654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 rot="5400000">
            <a:off x="16983988" y="1259987"/>
            <a:ext cx="1683768" cy="411418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69364" y="448965"/>
            <a:ext cx="10662439" cy="2502885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0332956" y="4101243"/>
            <a:ext cx="597463" cy="597463"/>
            <a:chOff x="10332956" y="4101243"/>
            <a:chExt cx="597463" cy="59746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332956" y="4101243"/>
              <a:ext cx="597463" cy="59746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18988" y="-1200000"/>
            <a:ext cx="18895119" cy="11797412"/>
            <a:chOff x="-618988" y="-1200000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18988" y="-1200000"/>
              <a:ext cx="18895119" cy="117974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9048" y="3132373"/>
            <a:ext cx="15695238" cy="6505722"/>
            <a:chOff x="1019048" y="3132373"/>
            <a:chExt cx="15695238" cy="65057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9048" y="3132373"/>
              <a:ext cx="15695238" cy="650572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16991131" y="1267130"/>
            <a:ext cx="1683768" cy="41141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1601" y="3860220"/>
            <a:ext cx="10836427" cy="71160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78489" y="2109327"/>
            <a:ext cx="5419002" cy="85813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69360" y="448967"/>
            <a:ext cx="11506510" cy="25028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26902" y="5280472"/>
            <a:ext cx="9525479" cy="3252861"/>
            <a:chOff x="2026902" y="5280472"/>
            <a:chExt cx="9525479" cy="325286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26902" y="5280472"/>
              <a:ext cx="9525479" cy="3252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42857" y="5256663"/>
            <a:ext cx="3669907" cy="3089051"/>
            <a:chOff x="11542857" y="5256663"/>
            <a:chExt cx="3669907" cy="308905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42857" y="5256663"/>
              <a:ext cx="3669907" cy="30890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2680" y="6571576"/>
            <a:ext cx="2953545" cy="362773"/>
            <a:chOff x="752680" y="6571576"/>
            <a:chExt cx="2953545" cy="36277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752680" y="6571576"/>
              <a:ext cx="2953545" cy="3627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189424" y="6364532"/>
            <a:ext cx="2916667" cy="768556"/>
            <a:chOff x="11189424" y="6364532"/>
            <a:chExt cx="2916667" cy="76855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11189424" y="6364532"/>
              <a:ext cx="2916667" cy="7685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938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18988" y="-1200000"/>
            <a:ext cx="18895119" cy="11797412"/>
            <a:chOff x="-618988" y="-1200000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18988" y="-1200000"/>
              <a:ext cx="18895119" cy="117974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3333" y="3132373"/>
            <a:ext cx="15695238" cy="6505722"/>
            <a:chOff x="933333" y="3132373"/>
            <a:chExt cx="15695238" cy="65057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3333" y="3132373"/>
              <a:ext cx="15695238" cy="650572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16991131" y="1267130"/>
            <a:ext cx="1683768" cy="41141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78489" y="2109327"/>
            <a:ext cx="5419002" cy="8581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9359" y="448966"/>
            <a:ext cx="11506521" cy="25028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95400" y="5920343"/>
            <a:ext cx="8583216" cy="1810396"/>
            <a:chOff x="2095400" y="5920343"/>
            <a:chExt cx="8583216" cy="18103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95400" y="5920343"/>
              <a:ext cx="8583216" cy="181039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1706" y="4256116"/>
            <a:ext cx="8625955" cy="68569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37826" y="5657569"/>
            <a:ext cx="2385381" cy="295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5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18988" y="-1200000"/>
            <a:ext cx="18895119" cy="11797412"/>
            <a:chOff x="-618988" y="-1200000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18988" y="-1200000"/>
              <a:ext cx="18895119" cy="117974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3333" y="3132373"/>
            <a:ext cx="15695238" cy="6505722"/>
            <a:chOff x="933333" y="3132373"/>
            <a:chExt cx="15695238" cy="65057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3333" y="3132373"/>
              <a:ext cx="15695238" cy="650572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16991131" y="1267130"/>
            <a:ext cx="1683768" cy="41141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1601" y="3860220"/>
            <a:ext cx="12652255" cy="71160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78489" y="2109327"/>
            <a:ext cx="5419002" cy="85813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69359" y="448966"/>
            <a:ext cx="11506521" cy="25028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08648" y="5142857"/>
            <a:ext cx="8902466" cy="4132915"/>
            <a:chOff x="2508648" y="5142857"/>
            <a:chExt cx="8902466" cy="413291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08648" y="5142857"/>
              <a:ext cx="8902466" cy="41329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11114" y="5212173"/>
            <a:ext cx="3564668" cy="3863440"/>
            <a:chOff x="11411114" y="5212173"/>
            <a:chExt cx="3564668" cy="38634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11114" y="5212173"/>
              <a:ext cx="3564668" cy="38634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6459" y="6857269"/>
            <a:ext cx="3756242" cy="352816"/>
            <a:chOff x="816459" y="6857269"/>
            <a:chExt cx="3756242" cy="35281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816459" y="6857269"/>
              <a:ext cx="3756242" cy="3528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623003" y="6668248"/>
            <a:ext cx="3738095" cy="677789"/>
            <a:chOff x="10623003" y="6668248"/>
            <a:chExt cx="3738095" cy="67778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10623003" y="6668248"/>
              <a:ext cx="3738095" cy="6777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914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524" y="-1200000"/>
            <a:ext cx="18895119" cy="11797412"/>
            <a:chOff x="-609524" y="-1200000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524" y="-1200000"/>
              <a:ext cx="18895119" cy="117974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683" y="2586036"/>
            <a:ext cx="15002170" cy="6802160"/>
            <a:chOff x="968683" y="2586036"/>
            <a:chExt cx="15002170" cy="6802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8683" y="2586036"/>
              <a:ext cx="15002170" cy="680216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05254" y="3646816"/>
            <a:ext cx="7213856" cy="32062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2651" y="3340644"/>
            <a:ext cx="9232023" cy="320303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71061" y="389418"/>
            <a:ext cx="9363156" cy="284437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56102" y="6563102"/>
            <a:ext cx="7093829" cy="219732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516551" y="8227372"/>
            <a:ext cx="7341155" cy="4694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62398" y="2259752"/>
            <a:ext cx="5151276" cy="600621"/>
            <a:chOff x="6262398" y="2259752"/>
            <a:chExt cx="5151276" cy="60062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62398" y="2259752"/>
              <a:ext cx="5151276" cy="60062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54107" y="2174154"/>
            <a:ext cx="3621937" cy="91426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5400000">
            <a:off x="16983988" y="1259987"/>
            <a:ext cx="1683768" cy="41141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45508" y="6397255"/>
            <a:ext cx="9343258" cy="204782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0588" y="3145650"/>
            <a:ext cx="9155126" cy="5981969"/>
            <a:chOff x="730588" y="3145650"/>
            <a:chExt cx="9155126" cy="598196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0588" y="3145650"/>
              <a:ext cx="9155126" cy="598196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2152545" y="5003502"/>
            <a:ext cx="8101390" cy="203804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889121" y="7989282"/>
            <a:ext cx="5500379" cy="159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0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524" y="-1200000"/>
            <a:ext cx="18895119" cy="11797412"/>
            <a:chOff x="-609524" y="-1200000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524" y="-1200000"/>
              <a:ext cx="18895119" cy="117974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683" y="2586036"/>
            <a:ext cx="15002170" cy="6802160"/>
            <a:chOff x="968683" y="2586036"/>
            <a:chExt cx="15002170" cy="6802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8683" y="2586036"/>
              <a:ext cx="15002170" cy="680216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6986" y="4184427"/>
            <a:ext cx="7201475" cy="15237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71061" y="389418"/>
            <a:ext cx="9363156" cy="28443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62398" y="2259752"/>
            <a:ext cx="5151276" cy="600621"/>
            <a:chOff x="6262398" y="2259752"/>
            <a:chExt cx="5151276" cy="60062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62398" y="2259752"/>
              <a:ext cx="5151276" cy="60062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54107" y="2174154"/>
            <a:ext cx="3621937" cy="91426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0">
            <a:off x="16983988" y="1259987"/>
            <a:ext cx="1683768" cy="4114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086056" y="5099428"/>
            <a:ext cx="9072864" cy="1446220"/>
            <a:chOff x="3086056" y="5099428"/>
            <a:chExt cx="9072864" cy="144622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86056" y="5099428"/>
              <a:ext cx="9072864" cy="14462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87655" y="7449475"/>
            <a:ext cx="9252217" cy="1440702"/>
            <a:chOff x="3087655" y="7449475"/>
            <a:chExt cx="9252217" cy="144070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87655" y="7449475"/>
              <a:ext cx="9252217" cy="144070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73487" y="2686152"/>
            <a:ext cx="10317789" cy="319026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1950" y="6455569"/>
            <a:ext cx="6983038" cy="159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524" y="-1200000"/>
            <a:ext cx="18895119" cy="11797412"/>
            <a:chOff x="-609524" y="-1200000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524" y="-1200000"/>
              <a:ext cx="18895119" cy="117974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705" y="2934552"/>
            <a:ext cx="10826191" cy="6392241"/>
            <a:chOff x="193705" y="2934552"/>
            <a:chExt cx="10826191" cy="63922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705" y="2934552"/>
              <a:ext cx="10826191" cy="63922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36521" y="2934552"/>
            <a:ext cx="6147445" cy="6147445"/>
            <a:chOff x="11336521" y="2934552"/>
            <a:chExt cx="6147445" cy="61474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36521" y="2934552"/>
              <a:ext cx="6147445" cy="614744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58483" y="3515445"/>
            <a:ext cx="6704594" cy="22856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71061" y="389418"/>
            <a:ext cx="8713012" cy="284437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10780" y="5689133"/>
            <a:ext cx="6535302" cy="21752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262398" y="2259752"/>
            <a:ext cx="5151276" cy="600621"/>
            <a:chOff x="6262398" y="2259752"/>
            <a:chExt cx="5151276" cy="6006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62398" y="2259752"/>
              <a:ext cx="5151276" cy="60062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86097" y="2174154"/>
            <a:ext cx="3504740" cy="91426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5400000">
            <a:off x="16983988" y="1259987"/>
            <a:ext cx="1683768" cy="41141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52644" y="7396926"/>
            <a:ext cx="7028206" cy="139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821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2881" y="3884317"/>
            <a:ext cx="11319454" cy="1451772"/>
            <a:chOff x="652881" y="3884317"/>
            <a:chExt cx="11319454" cy="14517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881" y="3884317"/>
              <a:ext cx="11319454" cy="14517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7619" y="3012034"/>
            <a:ext cx="16874677" cy="6882853"/>
            <a:chOff x="247619" y="3012034"/>
            <a:chExt cx="16874677" cy="68828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619" y="3012034"/>
              <a:ext cx="16874677" cy="68828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09524" y="-1142857"/>
            <a:ext cx="18895119" cy="11797412"/>
            <a:chOff x="-609524" y="-1142857"/>
            <a:chExt cx="18895119" cy="117974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09524" y="-1142857"/>
              <a:ext cx="18895119" cy="1179741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6810439" y="1433536"/>
            <a:ext cx="1683768" cy="41141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71061" y="389418"/>
            <a:ext cx="8713012" cy="28443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03266" y="2259752"/>
            <a:ext cx="5869539" cy="600621"/>
            <a:chOff x="5903266" y="2259752"/>
            <a:chExt cx="5869539" cy="60062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03266" y="2259752"/>
              <a:ext cx="5869539" cy="60062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82154" y="2174154"/>
            <a:ext cx="4133250" cy="91426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40853" y="3462504"/>
            <a:ext cx="17204009" cy="6823210"/>
            <a:chOff x="540853" y="3462504"/>
            <a:chExt cx="17204009" cy="682321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0853" y="3462504"/>
              <a:ext cx="17204009" cy="68232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2881" y="6385911"/>
            <a:ext cx="9950327" cy="3124189"/>
            <a:chOff x="652881" y="6385911"/>
            <a:chExt cx="9950327" cy="312418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2881" y="6385911"/>
              <a:ext cx="9950327" cy="312418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393722" y="6186799"/>
            <a:ext cx="8170854" cy="285707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52881" y="3864947"/>
            <a:ext cx="12393759" cy="1652993"/>
            <a:chOff x="652881" y="3864947"/>
            <a:chExt cx="12393759" cy="165299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2881" y="3864947"/>
              <a:ext cx="12393759" cy="165299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8602" y="5631641"/>
            <a:ext cx="3068876" cy="146282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52881" y="6385911"/>
            <a:ext cx="4678957" cy="3124189"/>
            <a:chOff x="652881" y="6385911"/>
            <a:chExt cx="4678957" cy="312418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2881" y="6385911"/>
              <a:ext cx="4678957" cy="312418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11220" y="4502330"/>
            <a:ext cx="10326075" cy="146614"/>
            <a:chOff x="2411220" y="4502330"/>
            <a:chExt cx="10326075" cy="1466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11220" y="4502330"/>
              <a:ext cx="10326075" cy="1466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1462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524" y="-1200000"/>
            <a:ext cx="18895119" cy="11797412"/>
            <a:chOff x="-609524" y="-1200000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524" y="-1200000"/>
              <a:ext cx="18895119" cy="1179741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16810439" y="1433536"/>
            <a:ext cx="1683768" cy="4114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71061" y="389418"/>
            <a:ext cx="8713012" cy="28443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03266" y="2259752"/>
            <a:ext cx="5869539" cy="600621"/>
            <a:chOff x="5903266" y="2259752"/>
            <a:chExt cx="5869539" cy="6006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03266" y="2259752"/>
              <a:ext cx="5869539" cy="60062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82154" y="2174154"/>
            <a:ext cx="4133250" cy="9142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0221" y="3083499"/>
            <a:ext cx="16988962" cy="6737921"/>
            <a:chOff x="210221" y="3083499"/>
            <a:chExt cx="16988962" cy="67379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0221" y="3083499"/>
              <a:ext cx="16988962" cy="67379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4614" y="4215657"/>
            <a:ext cx="6052853" cy="4984263"/>
            <a:chOff x="524614" y="4215657"/>
            <a:chExt cx="6052853" cy="498426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4614" y="4215657"/>
              <a:ext cx="6052853" cy="49842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46599" y="4138175"/>
            <a:ext cx="9928603" cy="2314284"/>
            <a:chOff x="6846599" y="4138175"/>
            <a:chExt cx="9928603" cy="231428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46599" y="4138175"/>
              <a:ext cx="9928603" cy="231428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82999" y="6560122"/>
            <a:ext cx="10789077" cy="334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08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524" y="-1200000"/>
            <a:ext cx="18895119" cy="11797412"/>
            <a:chOff x="-609524" y="-1200000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524" y="-1200000"/>
              <a:ext cx="18895119" cy="1179741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16810439" y="1433536"/>
            <a:ext cx="1683768" cy="4114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71061" y="389418"/>
            <a:ext cx="8713012" cy="28443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03266" y="2259752"/>
            <a:ext cx="5869539" cy="600621"/>
            <a:chOff x="5903266" y="2259752"/>
            <a:chExt cx="5869539" cy="6006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03266" y="2259752"/>
              <a:ext cx="5869539" cy="60062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82154" y="2174154"/>
            <a:ext cx="4133250" cy="9142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9511" y="3050775"/>
            <a:ext cx="17228053" cy="6737921"/>
            <a:chOff x="319511" y="3050775"/>
            <a:chExt cx="17228053" cy="67379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9511" y="3050775"/>
              <a:ext cx="17228053" cy="673792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1968" y="5899770"/>
            <a:ext cx="9463382" cy="617279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96993" y="4317844"/>
            <a:ext cx="8167916" cy="1342837"/>
            <a:chOff x="396993" y="4317844"/>
            <a:chExt cx="8167916" cy="134283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6993" y="4317844"/>
              <a:ext cx="8167916" cy="134283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61317" y="2994471"/>
            <a:ext cx="2675231" cy="174661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06047" y="6072875"/>
            <a:ext cx="2526041" cy="17466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838036" y="4317844"/>
            <a:ext cx="8478478" cy="1375312"/>
            <a:chOff x="8838036" y="4317844"/>
            <a:chExt cx="8478478" cy="137531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38036" y="4317844"/>
              <a:ext cx="8478478" cy="13753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38036" y="7089066"/>
            <a:ext cx="8493748" cy="1597302"/>
            <a:chOff x="8838036" y="7089066"/>
            <a:chExt cx="8493748" cy="159730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38036" y="7089066"/>
              <a:ext cx="8493748" cy="15973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1506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524" y="-1200000"/>
            <a:ext cx="18895119" cy="11797412"/>
            <a:chOff x="-609524" y="-1200000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524" y="-1200000"/>
              <a:ext cx="18895119" cy="1179741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16810439" y="1433536"/>
            <a:ext cx="1683768" cy="4114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71061" y="389418"/>
            <a:ext cx="8713012" cy="28443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03266" y="2259752"/>
            <a:ext cx="5869539" cy="600621"/>
            <a:chOff x="5903266" y="2259752"/>
            <a:chExt cx="5869539" cy="6006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03266" y="2259752"/>
              <a:ext cx="5869539" cy="60062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82154" y="2174154"/>
            <a:ext cx="4133250" cy="9142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9511" y="3050775"/>
            <a:ext cx="17228053" cy="6737921"/>
            <a:chOff x="319511" y="3050775"/>
            <a:chExt cx="17228053" cy="67379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9511" y="3050775"/>
              <a:ext cx="17228053" cy="673792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5701" y="3895590"/>
            <a:ext cx="2675231" cy="17466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76591" y="3895590"/>
            <a:ext cx="2526041" cy="174661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11773" y="2934620"/>
            <a:ext cx="5112558" cy="21942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42562" y="5065375"/>
            <a:ext cx="7015940" cy="4224928"/>
            <a:chOff x="842562" y="5065375"/>
            <a:chExt cx="7015940" cy="422492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2562" y="5065375"/>
              <a:ext cx="7015940" cy="42249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62193" y="4987893"/>
            <a:ext cx="6999127" cy="4224928"/>
            <a:chOff x="9562193" y="4987893"/>
            <a:chExt cx="6999127" cy="422492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62193" y="4987893"/>
              <a:ext cx="6999127" cy="42249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515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524" y="-1200000"/>
            <a:ext cx="18895119" cy="11797412"/>
            <a:chOff x="-609524" y="-1200000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524" y="-1200000"/>
              <a:ext cx="18895119" cy="117974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7705" y="2422743"/>
            <a:ext cx="14595066" cy="7015502"/>
            <a:chOff x="1597705" y="2422743"/>
            <a:chExt cx="14595066" cy="70155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7705" y="2422743"/>
              <a:ext cx="14595066" cy="701550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9360" y="448966"/>
            <a:ext cx="12644266" cy="256366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90085" y="878790"/>
            <a:ext cx="11752835" cy="106997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00506" y="2791296"/>
            <a:ext cx="3175159" cy="57141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5400000">
            <a:off x="16983988" y="1259987"/>
            <a:ext cx="1683768" cy="41141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70817" y="5880792"/>
            <a:ext cx="7025366" cy="92383"/>
            <a:chOff x="5370817" y="5880792"/>
            <a:chExt cx="7025366" cy="9238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5370817" y="5880792"/>
              <a:ext cx="7025366" cy="9238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04648" y="1304735"/>
            <a:ext cx="11752835" cy="900294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495239" y="2819868"/>
            <a:ext cx="3045012" cy="5714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238" y="-1313954"/>
            <a:ext cx="18895119" cy="11797412"/>
            <a:chOff x="-495238" y="-1313954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95238" y="-1313954"/>
              <a:ext cx="18895119" cy="117974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5219" y="3010743"/>
            <a:ext cx="10826191" cy="6392241"/>
            <a:chOff x="335219" y="3010743"/>
            <a:chExt cx="10826191" cy="63922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219" y="3010743"/>
              <a:ext cx="10826191" cy="63922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36521" y="2934552"/>
            <a:ext cx="6147445" cy="6582565"/>
            <a:chOff x="11336521" y="2934552"/>
            <a:chExt cx="6147445" cy="65825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36521" y="2934552"/>
              <a:ext cx="6147445" cy="658256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58483" y="3515445"/>
            <a:ext cx="6656443" cy="306582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71061" y="389418"/>
            <a:ext cx="7697166" cy="284437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33161" y="6390876"/>
            <a:ext cx="6752537" cy="13921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262398" y="2259752"/>
            <a:ext cx="5151276" cy="600621"/>
            <a:chOff x="6262398" y="2259752"/>
            <a:chExt cx="5151276" cy="6006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62398" y="2259752"/>
              <a:ext cx="5151276" cy="60062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86097" y="2174154"/>
            <a:ext cx="3504740" cy="91426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5400000">
            <a:off x="16983988" y="1259987"/>
            <a:ext cx="1683768" cy="41141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30812" y="7566529"/>
            <a:ext cx="6827944" cy="142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03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28894" y="-1238741"/>
            <a:ext cx="18895119" cy="11797412"/>
            <a:chOff x="-628894" y="-1238741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8894" y="-1238741"/>
              <a:ext cx="18895119" cy="1179741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16810439" y="1433536"/>
            <a:ext cx="1683768" cy="4114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71061" y="389418"/>
            <a:ext cx="7697166" cy="28443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03266" y="2259752"/>
            <a:ext cx="5869539" cy="600621"/>
            <a:chOff x="5903266" y="2259752"/>
            <a:chExt cx="5869539" cy="6006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03266" y="2259752"/>
              <a:ext cx="5869539" cy="60062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82154" y="2174154"/>
            <a:ext cx="4133250" cy="9142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3555" y="3183463"/>
            <a:ext cx="16988962" cy="6737921"/>
            <a:chOff x="343555" y="3183463"/>
            <a:chExt cx="16988962" cy="67379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3555" y="3183463"/>
              <a:ext cx="16988962" cy="673792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4003" y="6624535"/>
            <a:ext cx="3068876" cy="146282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09722" y="5111313"/>
            <a:ext cx="7676770" cy="28570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57022" y="3738095"/>
            <a:ext cx="8746284" cy="2803748"/>
            <a:chOff x="857022" y="3738095"/>
            <a:chExt cx="8746284" cy="28037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7022" y="3738095"/>
              <a:ext cx="8746284" cy="28037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48205" y="4251875"/>
            <a:ext cx="6955102" cy="99717"/>
            <a:chOff x="2648205" y="4251875"/>
            <a:chExt cx="6955102" cy="997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48205" y="4251875"/>
              <a:ext cx="6955102" cy="997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3710" y="7455374"/>
            <a:ext cx="9416470" cy="1954909"/>
            <a:chOff x="1043710" y="7455374"/>
            <a:chExt cx="9416470" cy="195490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3710" y="7455374"/>
              <a:ext cx="9416470" cy="19549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54526" y="7283889"/>
            <a:ext cx="7705654" cy="2297200"/>
            <a:chOff x="2754526" y="7283889"/>
            <a:chExt cx="7705654" cy="229720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54526" y="7283889"/>
              <a:ext cx="7705654" cy="229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50358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524" y="-1200000"/>
            <a:ext cx="18895119" cy="11797412"/>
            <a:chOff x="-609524" y="-1200000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524" y="-1200000"/>
              <a:ext cx="18895119" cy="1179741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16810439" y="1433536"/>
            <a:ext cx="1683768" cy="4114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71061" y="389418"/>
            <a:ext cx="7697166" cy="28443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03266" y="2259752"/>
            <a:ext cx="5869539" cy="600621"/>
            <a:chOff x="5903266" y="2259752"/>
            <a:chExt cx="5869539" cy="6006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03266" y="2259752"/>
              <a:ext cx="5869539" cy="60062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82154" y="2174154"/>
            <a:ext cx="4133250" cy="9142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0983" y="3598515"/>
            <a:ext cx="16630474" cy="6423051"/>
            <a:chOff x="270983" y="3598515"/>
            <a:chExt cx="16630474" cy="64230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0983" y="3598515"/>
              <a:ext cx="16630474" cy="642305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8183" y="6899989"/>
            <a:ext cx="8751030" cy="38322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72339" y="4004378"/>
            <a:ext cx="3610122" cy="2805662"/>
            <a:chOff x="1972339" y="4004378"/>
            <a:chExt cx="3610122" cy="28056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72339" y="4004378"/>
              <a:ext cx="3610122" cy="28056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84746" y="4321511"/>
            <a:ext cx="6817587" cy="2315746"/>
            <a:chOff x="9084746" y="4321511"/>
            <a:chExt cx="6817587" cy="23157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84746" y="4321511"/>
              <a:ext cx="6817587" cy="23157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7652863"/>
            <a:ext cx="6817587" cy="2041891"/>
            <a:chOff x="9142857" y="7652863"/>
            <a:chExt cx="6817587" cy="204189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42857" y="7652863"/>
              <a:ext cx="6817587" cy="204189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737885" y="3348506"/>
            <a:ext cx="2675231" cy="174661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15367" y="6482550"/>
            <a:ext cx="2526041" cy="174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261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524" y="-1200000"/>
            <a:ext cx="18895119" cy="11797412"/>
            <a:chOff x="-609524" y="-1200000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524" y="-1200000"/>
              <a:ext cx="18895119" cy="1179741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16810439" y="1433536"/>
            <a:ext cx="1683768" cy="4114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71061" y="389418"/>
            <a:ext cx="7697165" cy="28443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03266" y="2259752"/>
            <a:ext cx="5869539" cy="600621"/>
            <a:chOff x="5903266" y="2259752"/>
            <a:chExt cx="5869539" cy="6006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03266" y="2259752"/>
              <a:ext cx="5869539" cy="60062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82154" y="2174154"/>
            <a:ext cx="4133250" cy="9142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9511" y="3050775"/>
            <a:ext cx="17228053" cy="6737921"/>
            <a:chOff x="319511" y="3050775"/>
            <a:chExt cx="17228053" cy="67379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9511" y="3050775"/>
              <a:ext cx="17228053" cy="673792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5701" y="3895590"/>
            <a:ext cx="2675231" cy="17466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15367" y="3895590"/>
            <a:ext cx="2526041" cy="174661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11773" y="2934620"/>
            <a:ext cx="5112558" cy="21942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0427" y="5002782"/>
            <a:ext cx="8154296" cy="3744434"/>
            <a:chOff x="730427" y="5002782"/>
            <a:chExt cx="8154296" cy="374443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0427" y="5002782"/>
              <a:ext cx="8154296" cy="37444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5008588"/>
            <a:ext cx="8062853" cy="3813963"/>
            <a:chOff x="9142857" y="5008588"/>
            <a:chExt cx="8062853" cy="381396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2857" y="5008588"/>
              <a:ext cx="8062853" cy="38139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61549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524" y="-1200000"/>
            <a:ext cx="18895119" cy="11797412"/>
            <a:chOff x="-609524" y="-1200000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524" y="-1200000"/>
              <a:ext cx="18895119" cy="117974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7705" y="2422743"/>
            <a:ext cx="14595066" cy="7015502"/>
            <a:chOff x="1597705" y="2422743"/>
            <a:chExt cx="14595066" cy="70155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7705" y="2422743"/>
              <a:ext cx="14595066" cy="70155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33565" y="5883755"/>
            <a:ext cx="14541276" cy="93479"/>
            <a:chOff x="1633565" y="5883755"/>
            <a:chExt cx="14541276" cy="934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33565" y="5883755"/>
              <a:ext cx="14541276" cy="934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10161" y="5853549"/>
            <a:ext cx="6970154" cy="91657"/>
            <a:chOff x="5410161" y="5853549"/>
            <a:chExt cx="6970154" cy="916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5410161" y="5853549"/>
              <a:ext cx="6970154" cy="916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05002" y="3938724"/>
            <a:ext cx="3980473" cy="3983540"/>
            <a:chOff x="6905002" y="3938724"/>
            <a:chExt cx="3980473" cy="39835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05002" y="3938724"/>
              <a:ext cx="3980473" cy="398354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71299" y="6295560"/>
            <a:ext cx="938606" cy="88328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08669" y="6304888"/>
            <a:ext cx="934680" cy="88328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71298" y="4725241"/>
            <a:ext cx="944249" cy="88328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08669" y="4733583"/>
            <a:ext cx="943022" cy="88328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410812" y="2837421"/>
            <a:ext cx="1505979" cy="61711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10812" y="7096650"/>
            <a:ext cx="1782138" cy="61711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622012" y="2837421"/>
            <a:ext cx="2834374" cy="61711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75212" y="7096650"/>
            <a:ext cx="4672281" cy="61711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101312" y="3432369"/>
            <a:ext cx="4317042" cy="114749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101312" y="7642360"/>
            <a:ext cx="4334972" cy="114749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421569" y="7642360"/>
            <a:ext cx="4239143" cy="114749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5400000">
            <a:off x="16983988" y="1259987"/>
            <a:ext cx="1683768" cy="41141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69360" y="448966"/>
            <a:ext cx="10540168" cy="250288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421569" y="3424246"/>
            <a:ext cx="4287719" cy="114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84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464" y="-1200000"/>
            <a:ext cx="18895119" cy="11797412"/>
            <a:chOff x="-609464" y="-1200000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464" y="-1200000"/>
              <a:ext cx="18895119" cy="117974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0815" y="3132373"/>
            <a:ext cx="15695238" cy="6505722"/>
            <a:chOff x="1010815" y="3132373"/>
            <a:chExt cx="15695238" cy="65057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0815" y="3132373"/>
              <a:ext cx="15695238" cy="650572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16983988" y="1259987"/>
            <a:ext cx="1683768" cy="41141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77488" y="5588212"/>
            <a:ext cx="2582617" cy="6724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91620" y="6285220"/>
            <a:ext cx="3839980" cy="94981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78489" y="2109327"/>
            <a:ext cx="5419002" cy="85813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69360" y="448966"/>
            <a:ext cx="10540168" cy="25028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36357" y="3846278"/>
            <a:ext cx="9696887" cy="5077912"/>
            <a:chOff x="1536357" y="3846278"/>
            <a:chExt cx="9696887" cy="507791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6357" y="3846278"/>
              <a:ext cx="9696887" cy="507791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76382" y="3789135"/>
            <a:ext cx="2310548" cy="68569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391620" y="4464744"/>
            <a:ext cx="4165229" cy="9498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620339" y="6719971"/>
            <a:ext cx="222760" cy="1843337"/>
            <a:chOff x="7620339" y="6719971"/>
            <a:chExt cx="222760" cy="184333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20339" y="6719971"/>
              <a:ext cx="222760" cy="184333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45033" y="7372758"/>
            <a:ext cx="2034349" cy="50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5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83" y="-1022997"/>
            <a:ext cx="18895119" cy="11797412"/>
            <a:chOff x="-570783" y="-1022997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83" y="-1022997"/>
              <a:ext cx="18895119" cy="117974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4785" y="3132373"/>
            <a:ext cx="14331383" cy="6467627"/>
            <a:chOff x="1624785" y="3132373"/>
            <a:chExt cx="14331383" cy="64676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4785" y="3132373"/>
              <a:ext cx="14331383" cy="646762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23886" y="3902295"/>
            <a:ext cx="5465465" cy="646541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87458" y="3189011"/>
            <a:ext cx="8105219" cy="59427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16983988" y="1259987"/>
            <a:ext cx="1683768" cy="41141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18943" y="4662055"/>
            <a:ext cx="2084055" cy="56226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78489" y="2109327"/>
            <a:ext cx="5419002" cy="85813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69360" y="448966"/>
            <a:ext cx="10587292" cy="250288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27837" y="3584179"/>
            <a:ext cx="5750415" cy="58693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02098" y="6355932"/>
            <a:ext cx="4776755" cy="493714"/>
            <a:chOff x="6402098" y="6355932"/>
            <a:chExt cx="4776755" cy="493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6402098" y="6355932"/>
              <a:ext cx="4776755" cy="493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705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83" y="-1022997"/>
            <a:ext cx="18895119" cy="11797412"/>
            <a:chOff x="-570783" y="-1022997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83" y="-1022997"/>
              <a:ext cx="18895119" cy="117974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4785" y="3132373"/>
            <a:ext cx="14331383" cy="6467627"/>
            <a:chOff x="1624785" y="3132373"/>
            <a:chExt cx="14331383" cy="64676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4785" y="3132373"/>
              <a:ext cx="14331383" cy="646762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23886" y="3902295"/>
            <a:ext cx="5351747" cy="655711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87458" y="3189011"/>
            <a:ext cx="8460460" cy="59427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16983988" y="1259987"/>
            <a:ext cx="1683768" cy="41141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18943" y="4662055"/>
            <a:ext cx="2084055" cy="56226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78489" y="2109327"/>
            <a:ext cx="5419002" cy="85813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69360" y="448966"/>
            <a:ext cx="10587292" cy="250288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27838" y="3885941"/>
            <a:ext cx="6055935" cy="55483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02098" y="6355932"/>
            <a:ext cx="4776755" cy="493714"/>
            <a:chOff x="6402098" y="6355932"/>
            <a:chExt cx="4776755" cy="493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6402098" y="6355932"/>
              <a:ext cx="4776755" cy="493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835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83" y="-1022997"/>
            <a:ext cx="18895119" cy="11797412"/>
            <a:chOff x="-570783" y="-1022997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83" y="-1022997"/>
              <a:ext cx="18895119" cy="117974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4785" y="3132373"/>
            <a:ext cx="14331383" cy="6467627"/>
            <a:chOff x="1624785" y="3132373"/>
            <a:chExt cx="14331383" cy="64676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4785" y="3132373"/>
              <a:ext cx="14331383" cy="646762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23886" y="3902295"/>
            <a:ext cx="5477158" cy="591516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87458" y="3189011"/>
            <a:ext cx="8193039" cy="59427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16983988" y="1259987"/>
            <a:ext cx="1683768" cy="41141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18943" y="4662055"/>
            <a:ext cx="2084055" cy="56226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78489" y="2109327"/>
            <a:ext cx="5419002" cy="85813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69360" y="448966"/>
            <a:ext cx="10587292" cy="250288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27838" y="3584181"/>
            <a:ext cx="6065335" cy="58693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02098" y="6355932"/>
            <a:ext cx="4776755" cy="493714"/>
            <a:chOff x="6402098" y="6355932"/>
            <a:chExt cx="4776755" cy="493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6402098" y="6355932"/>
              <a:ext cx="4776755" cy="493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695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83" y="-1022997"/>
            <a:ext cx="18895119" cy="11797412"/>
            <a:chOff x="-570783" y="-1022997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83" y="-1022997"/>
              <a:ext cx="18895119" cy="117974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4785" y="3132373"/>
            <a:ext cx="14331383" cy="6467627"/>
            <a:chOff x="1624785" y="3132373"/>
            <a:chExt cx="14331383" cy="64676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4785" y="3132373"/>
              <a:ext cx="14331383" cy="646762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23886" y="3902295"/>
            <a:ext cx="5363440" cy="55941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87458" y="3189011"/>
            <a:ext cx="8548280" cy="59427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16983988" y="1259987"/>
            <a:ext cx="1683768" cy="41141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18943" y="4662055"/>
            <a:ext cx="2084055" cy="56226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78489" y="2109327"/>
            <a:ext cx="5419002" cy="85813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69360" y="448966"/>
            <a:ext cx="10587292" cy="250288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08467" y="3902295"/>
            <a:ext cx="6055935" cy="55483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02098" y="6355932"/>
            <a:ext cx="4776755" cy="493714"/>
            <a:chOff x="6402098" y="6355932"/>
            <a:chExt cx="4776755" cy="493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6402098" y="6355932"/>
              <a:ext cx="4776755" cy="493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227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524" y="-1200000"/>
            <a:ext cx="18895119" cy="11797412"/>
            <a:chOff x="-609524" y="-1200000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524" y="-1200000"/>
              <a:ext cx="18895119" cy="117974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7705" y="2422743"/>
            <a:ext cx="14595066" cy="6990815"/>
            <a:chOff x="1597705" y="2422743"/>
            <a:chExt cx="14595066" cy="69908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7705" y="2422743"/>
              <a:ext cx="14595066" cy="699081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9360" y="448966"/>
            <a:ext cx="12644266" cy="256366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00506" y="2791296"/>
            <a:ext cx="2458994" cy="57141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16983988" y="1259987"/>
            <a:ext cx="1683768" cy="41141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90085" y="730061"/>
            <a:ext cx="11752835" cy="112947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66662" y="3972785"/>
            <a:ext cx="7459211" cy="3350966"/>
            <a:chOff x="8466662" y="3972785"/>
            <a:chExt cx="7459211" cy="33509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66662" y="3972785"/>
              <a:ext cx="7459211" cy="33509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66662" y="8805763"/>
            <a:ext cx="7459211" cy="464938"/>
            <a:chOff x="8466662" y="8805763"/>
            <a:chExt cx="7459211" cy="4649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66662" y="8805763"/>
              <a:ext cx="7459211" cy="4649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466662" y="7841005"/>
            <a:ext cx="5512850" cy="553356"/>
            <a:chOff x="8466662" y="7841005"/>
            <a:chExt cx="5512850" cy="55335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66662" y="7841005"/>
              <a:ext cx="5512850" cy="55335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83" y="-1022997"/>
            <a:ext cx="18895119" cy="11797412"/>
            <a:chOff x="-570783" y="-1022997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83" y="-1022997"/>
              <a:ext cx="18895119" cy="117974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6981" y="3132373"/>
            <a:ext cx="14331383" cy="6467627"/>
            <a:chOff x="1936981" y="3132373"/>
            <a:chExt cx="14331383" cy="64676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6981" y="3132373"/>
              <a:ext cx="14331383" cy="646762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87458" y="3189011"/>
            <a:ext cx="8586578" cy="6147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6983988" y="1259987"/>
            <a:ext cx="1683768" cy="41141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78489" y="2109327"/>
            <a:ext cx="7507195" cy="87100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69360" y="448966"/>
            <a:ext cx="10587292" cy="25028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82346" y="3906034"/>
            <a:ext cx="6171429" cy="5558373"/>
            <a:chOff x="2182346" y="3906034"/>
            <a:chExt cx="6171429" cy="55583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82346" y="3906034"/>
              <a:ext cx="6171429" cy="555837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316684" y="4931433"/>
            <a:ext cx="7495226" cy="118689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259470" y="4277768"/>
            <a:ext cx="2897216" cy="68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1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83" y="-1022997"/>
            <a:ext cx="18895119" cy="11797412"/>
            <a:chOff x="-570783" y="-1022997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83" y="-1022997"/>
              <a:ext cx="18895119" cy="117974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6981" y="3132373"/>
            <a:ext cx="14331383" cy="6467627"/>
            <a:chOff x="1936981" y="3132373"/>
            <a:chExt cx="14331383" cy="64676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6981" y="3132373"/>
              <a:ext cx="14331383" cy="646762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87458" y="3189011"/>
            <a:ext cx="8740593" cy="61672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6983988" y="1259987"/>
            <a:ext cx="1683768" cy="41141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78489" y="2109327"/>
            <a:ext cx="7507195" cy="87100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69360" y="448966"/>
            <a:ext cx="10587292" cy="250288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39868" y="4498622"/>
            <a:ext cx="5095564" cy="45707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82657" y="3844954"/>
            <a:ext cx="4693106" cy="6897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76958" y="4875709"/>
            <a:ext cx="11809265" cy="4377685"/>
            <a:chOff x="3276958" y="4875709"/>
            <a:chExt cx="11809265" cy="43776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76958" y="4875709"/>
              <a:ext cx="11809265" cy="4377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861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83" y="-1022997"/>
            <a:ext cx="18895119" cy="11797412"/>
            <a:chOff x="-570783" y="-1022997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83" y="-1022997"/>
              <a:ext cx="18895119" cy="117974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77166" y="3132373"/>
            <a:ext cx="14331383" cy="6467627"/>
            <a:chOff x="1977166" y="3132373"/>
            <a:chExt cx="14331383" cy="64676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77166" y="3132373"/>
              <a:ext cx="14331383" cy="646762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87458" y="3189011"/>
            <a:ext cx="8764529" cy="59427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6983988" y="1259987"/>
            <a:ext cx="1683768" cy="41141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78489" y="2109327"/>
            <a:ext cx="7507195" cy="87100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69360" y="448966"/>
            <a:ext cx="10587292" cy="250288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82660" y="4254479"/>
            <a:ext cx="4360707" cy="66681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38229" y="6286719"/>
            <a:ext cx="9439658" cy="977983"/>
            <a:chOff x="3238229" y="6286719"/>
            <a:chExt cx="9439658" cy="97798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38229" y="6286719"/>
              <a:ext cx="9439658" cy="97798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42729" y="5011005"/>
            <a:ext cx="5452183" cy="118689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82660" y="7654651"/>
            <a:ext cx="3134575" cy="66681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342729" y="8411176"/>
            <a:ext cx="4310843" cy="4570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391905" y="6286719"/>
            <a:ext cx="1566152" cy="1113405"/>
            <a:chOff x="6391905" y="6286719"/>
            <a:chExt cx="1566152" cy="111340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91905" y="6286719"/>
              <a:ext cx="1566152" cy="11134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429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83" y="-1022997"/>
            <a:ext cx="18895119" cy="11797412"/>
            <a:chOff x="-570783" y="-1022997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83" y="-1022997"/>
              <a:ext cx="18895119" cy="117974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6981" y="3132373"/>
            <a:ext cx="14331383" cy="6467627"/>
            <a:chOff x="1936981" y="3132373"/>
            <a:chExt cx="14331383" cy="64676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6981" y="3132373"/>
              <a:ext cx="14331383" cy="646762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87458" y="3189011"/>
            <a:ext cx="8674398" cy="6147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6983988" y="1259987"/>
            <a:ext cx="1683768" cy="41141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78489" y="2109327"/>
            <a:ext cx="7507195" cy="87100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69360" y="448966"/>
            <a:ext cx="10587292" cy="250288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16681" y="4931433"/>
            <a:ext cx="7603361" cy="118689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59470" y="4277768"/>
            <a:ext cx="2897216" cy="6897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14791" y="4053370"/>
            <a:ext cx="5614483" cy="5051784"/>
            <a:chOff x="2414791" y="4053370"/>
            <a:chExt cx="5614483" cy="50517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14791" y="4053370"/>
              <a:ext cx="5614483" cy="50517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56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83" y="-1022997"/>
            <a:ext cx="18895119" cy="11797412"/>
            <a:chOff x="-570783" y="-1022997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83" y="-1022997"/>
              <a:ext cx="18895119" cy="117974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6981" y="3132373"/>
            <a:ext cx="14331383" cy="6467627"/>
            <a:chOff x="1936981" y="3132373"/>
            <a:chExt cx="14331383" cy="64676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6981" y="3132373"/>
              <a:ext cx="14331383" cy="646762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87458" y="3189011"/>
            <a:ext cx="8740593" cy="61672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6983988" y="1259987"/>
            <a:ext cx="1683768" cy="41141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78489" y="2109327"/>
            <a:ext cx="7507195" cy="87100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69360" y="448966"/>
            <a:ext cx="10587292" cy="250288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39868" y="4498622"/>
            <a:ext cx="5095564" cy="45707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82657" y="3844954"/>
            <a:ext cx="4693106" cy="6897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41826" y="5019048"/>
            <a:ext cx="11802061" cy="4235629"/>
            <a:chOff x="3241826" y="5019048"/>
            <a:chExt cx="11802061" cy="42356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41826" y="5019048"/>
              <a:ext cx="11802061" cy="42356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191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83" y="-1022997"/>
            <a:ext cx="18895119" cy="11797412"/>
            <a:chOff x="-570783" y="-1022997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83" y="-1022997"/>
              <a:ext cx="18895119" cy="117974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77166" y="3132373"/>
            <a:ext cx="14331383" cy="6467627"/>
            <a:chOff x="1977166" y="3132373"/>
            <a:chExt cx="14331383" cy="64676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77166" y="3132373"/>
              <a:ext cx="14331383" cy="646762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87458" y="3189011"/>
            <a:ext cx="8764529" cy="59427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6983988" y="1259987"/>
            <a:ext cx="1683768" cy="41141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78489" y="2109327"/>
            <a:ext cx="7507195" cy="87100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69360" y="448966"/>
            <a:ext cx="10587292" cy="250288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82660" y="3844956"/>
            <a:ext cx="4360707" cy="66681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42729" y="4601481"/>
            <a:ext cx="5577874" cy="118689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82660" y="6867321"/>
            <a:ext cx="3134575" cy="66681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342729" y="7623846"/>
            <a:ext cx="4293287" cy="4570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38229" y="5911627"/>
            <a:ext cx="8489782" cy="909120"/>
            <a:chOff x="3238229" y="5911627"/>
            <a:chExt cx="8489782" cy="9091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38229" y="5911627"/>
              <a:ext cx="8489782" cy="9091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46327" y="5809484"/>
            <a:ext cx="1566152" cy="1113405"/>
            <a:chOff x="5646327" y="5809484"/>
            <a:chExt cx="1566152" cy="111340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46327" y="5809484"/>
              <a:ext cx="1566152" cy="111340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182660" y="8177813"/>
            <a:ext cx="3273663" cy="66681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342729" y="8934338"/>
            <a:ext cx="4608364" cy="44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7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83" y="-1022997"/>
            <a:ext cx="18895119" cy="11797412"/>
            <a:chOff x="-570783" y="-1022997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83" y="-1022997"/>
              <a:ext cx="18895119" cy="117974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66049" y="3083570"/>
            <a:ext cx="14331383" cy="6467627"/>
            <a:chOff x="1866049" y="3083570"/>
            <a:chExt cx="14331383" cy="64676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6049" y="3083570"/>
              <a:ext cx="14331383" cy="646762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68178" y="4993330"/>
            <a:ext cx="2432112" cy="15790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50813" y="4299403"/>
            <a:ext cx="954929" cy="66681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50813" y="6851060"/>
            <a:ext cx="946039" cy="66681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87458" y="3189011"/>
            <a:ext cx="8818838" cy="59427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68178" y="7524787"/>
            <a:ext cx="4470273" cy="147718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0">
            <a:off x="16991131" y="1267130"/>
            <a:ext cx="1683768" cy="41141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78489" y="2109327"/>
            <a:ext cx="6344589" cy="85813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69360" y="448966"/>
            <a:ext cx="10679167" cy="250288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35835" y="4417070"/>
            <a:ext cx="7370460" cy="4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5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04762" y="-1561905"/>
            <a:ext cx="19236418" cy="12019048"/>
            <a:chOff x="-904762" y="-1561905"/>
            <a:chExt cx="19236418" cy="120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04762" y="-1561905"/>
              <a:ext cx="19236418" cy="120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789300" y="-158221"/>
            <a:ext cx="8617872" cy="11038721"/>
            <a:chOff x="-7789300" y="-158221"/>
            <a:chExt cx="8617872" cy="110387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056711" y="-5635155"/>
              <a:ext cx="17238095" cy="2208571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789300" y="-158221"/>
              <a:ext cx="8617872" cy="1103872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61907" y="5073439"/>
            <a:ext cx="6982536" cy="91426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4574" y="2842616"/>
            <a:ext cx="12861434" cy="345798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82630" y="8382134"/>
            <a:ext cx="6059235" cy="7085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59849" y="7672225"/>
            <a:ext cx="2166015" cy="767386"/>
            <a:chOff x="8059849" y="7672225"/>
            <a:chExt cx="2166015" cy="76738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990900" y="7700796"/>
              <a:ext cx="1234965" cy="711535"/>
              <a:chOff x="8990900" y="7700796"/>
              <a:chExt cx="1234965" cy="711535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8990900" y="7743642"/>
                <a:ext cx="626919" cy="668689"/>
                <a:chOff x="8990900" y="7743642"/>
                <a:chExt cx="626919" cy="668689"/>
              </a:xfrm>
            </p:grpSpPr>
            <p:grpSp>
              <p:nvGrpSpPr>
                <p:cNvPr id="1006" name="그룹 1006"/>
                <p:cNvGrpSpPr/>
                <p:nvPr/>
              </p:nvGrpSpPr>
              <p:grpSpPr>
                <a:xfrm>
                  <a:off x="8990900" y="7785412"/>
                  <a:ext cx="626919" cy="626919"/>
                  <a:chOff x="8990900" y="7785412"/>
                  <a:chExt cx="626919" cy="626919"/>
                </a:xfrm>
              </p:grpSpPr>
              <p:pic>
                <p:nvPicPr>
                  <p:cNvPr id="16" name="Object 15"/>
                  <p:cNvPicPr>
                    <a:picLocks noChangeAspect="1"/>
                  </p:cNvPicPr>
                  <p:nvPr/>
                </p:nvPicPr>
                <p:blipFill>
                  <a:blip r:embed="rId8" cstate="print"/>
                  <a:stretch>
                    <a:fillRect/>
                  </a:stretch>
                </p:blipFill>
                <p:spPr>
                  <a:xfrm>
                    <a:off x="8990900" y="7785412"/>
                    <a:ext cx="626919" cy="62691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8954518" y="7668485"/>
                  <a:ext cx="813338" cy="926577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564296" y="7616989"/>
                <a:ext cx="1005533" cy="1007238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64614" y="7582490"/>
              <a:ext cx="937582" cy="1142829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99718" y="7576989"/>
              <a:ext cx="978216" cy="11428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746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524" y="-1200000"/>
            <a:ext cx="18895119" cy="11797412"/>
            <a:chOff x="-609524" y="-1200000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524" y="-1200000"/>
              <a:ext cx="18895119" cy="117974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7705" y="2422743"/>
            <a:ext cx="14595066" cy="7015502"/>
            <a:chOff x="1597705" y="2422743"/>
            <a:chExt cx="14595066" cy="70155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7705" y="2422743"/>
              <a:ext cx="14595066" cy="701550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9360" y="448966"/>
            <a:ext cx="12644266" cy="256366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00506" y="2791296"/>
            <a:ext cx="2328838" cy="57141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16983988" y="1259987"/>
            <a:ext cx="1683768" cy="41141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90085" y="1142497"/>
            <a:ext cx="11752835" cy="96449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66662" y="3991833"/>
            <a:ext cx="7443612" cy="3499387"/>
            <a:chOff x="8466662" y="3991833"/>
            <a:chExt cx="7443612" cy="349938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66662" y="3991833"/>
              <a:ext cx="7443612" cy="34993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66662" y="7971173"/>
            <a:ext cx="7443612" cy="488543"/>
            <a:chOff x="8466662" y="7971173"/>
            <a:chExt cx="7443612" cy="4885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66662" y="7971173"/>
              <a:ext cx="7443612" cy="48854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464" y="-1200000"/>
            <a:ext cx="18895119" cy="11797412"/>
            <a:chOff x="-609464" y="-1200000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464" y="-1200000"/>
              <a:ext cx="18895119" cy="117974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5238" y="3132373"/>
            <a:ext cx="15695238" cy="6505722"/>
            <a:chOff x="895238" y="3132373"/>
            <a:chExt cx="15695238" cy="65057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238" y="3132373"/>
              <a:ext cx="15695238" cy="650572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78489" y="2109327"/>
            <a:ext cx="6234814" cy="8581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9359" y="448966"/>
            <a:ext cx="10700624" cy="25028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74533" y="3994758"/>
            <a:ext cx="10228571" cy="5180116"/>
            <a:chOff x="1274533" y="3994758"/>
            <a:chExt cx="10228571" cy="518011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74533" y="4670113"/>
              <a:ext cx="10227196" cy="4496910"/>
              <a:chOff x="1274533" y="4670113"/>
              <a:chExt cx="10227196" cy="44969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74533" y="4670113"/>
                <a:ext cx="10227196" cy="449691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7392" y="3937617"/>
              <a:ext cx="2603110" cy="6856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20936" y="3994758"/>
            <a:ext cx="4274302" cy="5452409"/>
            <a:chOff x="12220936" y="3994758"/>
            <a:chExt cx="4274302" cy="545240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860203" y="3994758"/>
              <a:ext cx="2995768" cy="4121316"/>
              <a:chOff x="12860203" y="3994758"/>
              <a:chExt cx="2995768" cy="412131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355441" y="1928091"/>
                <a:ext cx="6000000" cy="8247619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860203" y="3994758"/>
                <a:ext cx="2995768" cy="4121316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79033" y="8235451"/>
              <a:ext cx="4398072" cy="134091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5400000">
            <a:off x="16983988" y="1259987"/>
            <a:ext cx="1683768" cy="4114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464" y="-1200000"/>
            <a:ext cx="18895119" cy="11797412"/>
            <a:chOff x="-609464" y="-1200000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464" y="-1200000"/>
              <a:ext cx="18895119" cy="117974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3333" y="3132373"/>
            <a:ext cx="15695238" cy="6505722"/>
            <a:chOff x="933333" y="3132373"/>
            <a:chExt cx="15695238" cy="65057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3333" y="3132373"/>
              <a:ext cx="15695238" cy="650572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78489" y="2109327"/>
            <a:ext cx="5542475" cy="85813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9359" y="448966"/>
            <a:ext cx="10700624" cy="250288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26914" y="4118716"/>
            <a:ext cx="5247619" cy="5096540"/>
            <a:chOff x="1826914" y="4118716"/>
            <a:chExt cx="5247619" cy="509654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826914" y="4118716"/>
              <a:ext cx="5247619" cy="2647619"/>
              <a:chOff x="1826914" y="4118716"/>
              <a:chExt cx="5247619" cy="264761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826914" y="4118716"/>
                <a:ext cx="5247619" cy="264761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26914" y="7043828"/>
              <a:ext cx="5247619" cy="2169904"/>
              <a:chOff x="1826914" y="7043828"/>
              <a:chExt cx="5247619" cy="216990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826914" y="7043828"/>
                <a:ext cx="5247619" cy="216990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9758448" y="6944233"/>
            <a:ext cx="1966842" cy="571028"/>
            <a:chOff x="7404587" y="6099720"/>
            <a:chExt cx="1966842" cy="57102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04587" y="6099720"/>
              <a:ext cx="1966842" cy="57102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725290" y="7012416"/>
            <a:ext cx="4091940" cy="50284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5400000">
            <a:off x="16983988" y="1259987"/>
            <a:ext cx="1683768" cy="41141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370ABF07-6410-45B2-98B0-32A1AB81CC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61809" y="4118716"/>
            <a:ext cx="7867650" cy="2533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464" y="-1200000"/>
            <a:ext cx="18895119" cy="11797412"/>
            <a:chOff x="-609464" y="-1200000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9464" y="-1200000"/>
              <a:ext cx="18895119" cy="117974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3333" y="3132373"/>
            <a:ext cx="15429056" cy="6505722"/>
            <a:chOff x="933333" y="3132373"/>
            <a:chExt cx="15429056" cy="65057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3333" y="3132373"/>
              <a:ext cx="15429056" cy="650572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78489" y="2109327"/>
            <a:ext cx="5542475" cy="85813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9359" y="448966"/>
            <a:ext cx="10700624" cy="25028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26914" y="4698706"/>
            <a:ext cx="6272660" cy="4232480"/>
            <a:chOff x="1826914" y="4698706"/>
            <a:chExt cx="6272660" cy="423248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26914" y="4698706"/>
              <a:ext cx="6272660" cy="423248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69773" y="3937620"/>
            <a:ext cx="5415991" cy="68569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870519" y="6542804"/>
            <a:ext cx="6038932" cy="79411"/>
            <a:chOff x="5870519" y="6542804"/>
            <a:chExt cx="6038932" cy="7941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5870519" y="6542804"/>
              <a:ext cx="6038932" cy="794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19716" y="3937620"/>
            <a:ext cx="5526211" cy="68569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582601" y="4679658"/>
            <a:ext cx="6171429" cy="4641610"/>
            <a:chOff x="9582601" y="4679658"/>
            <a:chExt cx="6171429" cy="464161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82601" y="4679658"/>
              <a:ext cx="6171429" cy="46416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82601" y="4698706"/>
            <a:ext cx="6171429" cy="4578521"/>
            <a:chOff x="9582601" y="4698706"/>
            <a:chExt cx="6171429" cy="457852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82601" y="4698706"/>
              <a:ext cx="6171429" cy="457852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5400000">
            <a:off x="16983988" y="1259987"/>
            <a:ext cx="1683768" cy="4114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61845" y="-1446812"/>
            <a:ext cx="18895119" cy="11797412"/>
            <a:chOff x="-561845" y="-1446812"/>
            <a:chExt cx="18895119" cy="117974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61845" y="-1446812"/>
              <a:ext cx="18895119" cy="117974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3333" y="3132373"/>
            <a:ext cx="15695238" cy="6505722"/>
            <a:chOff x="933333" y="3132373"/>
            <a:chExt cx="15695238" cy="65057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3333" y="3132373"/>
              <a:ext cx="15695238" cy="650572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02001" y="6053811"/>
            <a:ext cx="2862228" cy="23161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78489" y="2109327"/>
            <a:ext cx="6234823" cy="85813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9359" y="448966"/>
            <a:ext cx="10700627" cy="25028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24964" y="4722515"/>
            <a:ext cx="5190476" cy="4323810"/>
            <a:chOff x="1724964" y="4722515"/>
            <a:chExt cx="5190476" cy="43238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24964" y="4722515"/>
              <a:ext cx="5188307" cy="4321637"/>
              <a:chOff x="1724964" y="4722515"/>
              <a:chExt cx="5188307" cy="432163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24964" y="4722515"/>
                <a:ext cx="5188307" cy="432163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916089" y="5461470"/>
              <a:ext cx="721295" cy="277317"/>
              <a:chOff x="1916089" y="5461470"/>
              <a:chExt cx="721295" cy="27731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916089" y="5461470"/>
                <a:ext cx="721295" cy="27731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916089" y="5738787"/>
              <a:ext cx="1433507" cy="277317"/>
              <a:chOff x="1916089" y="5738787"/>
              <a:chExt cx="1433507" cy="27731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916089" y="5738787"/>
                <a:ext cx="1433507" cy="277317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669040" y="4722515"/>
            <a:ext cx="5161905" cy="4323810"/>
            <a:chOff x="7669040" y="4722515"/>
            <a:chExt cx="5161905" cy="432381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669040" y="4722515"/>
              <a:ext cx="5159905" cy="4321275"/>
              <a:chOff x="7669040" y="4722515"/>
              <a:chExt cx="5159905" cy="432127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669040" y="4722515"/>
                <a:ext cx="5159905" cy="432127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828297" y="5481313"/>
              <a:ext cx="717346" cy="275799"/>
              <a:chOff x="7828297" y="5481313"/>
              <a:chExt cx="717346" cy="27579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828297" y="5481313"/>
                <a:ext cx="717346" cy="27579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824315" y="5765075"/>
              <a:ext cx="903072" cy="275799"/>
              <a:chOff x="7824315" y="5765075"/>
              <a:chExt cx="903072" cy="27579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824315" y="5765075"/>
                <a:ext cx="903072" cy="275799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69773" y="3937620"/>
            <a:ext cx="3241570" cy="68569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30944" y="3937620"/>
            <a:ext cx="3241570" cy="68569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5400000">
            <a:off x="16983988" y="1259987"/>
            <a:ext cx="1683768" cy="4114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0</Words>
  <Application>Microsoft Office PowerPoint</Application>
  <PresentationFormat>사용자 지정</PresentationFormat>
  <Paragraphs>0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1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J SW</cp:lastModifiedBy>
  <cp:revision>8</cp:revision>
  <dcterms:created xsi:type="dcterms:W3CDTF">2021-07-29T18:12:14Z</dcterms:created>
  <dcterms:modified xsi:type="dcterms:W3CDTF">2021-07-29T15:33:23Z</dcterms:modified>
</cp:coreProperties>
</file>